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2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3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9.xml"/>
  <Override ContentType="application/vnd.openxmlformats-officedocument.theme+xml" PartName="/ppt/theme/theme13.xml"/>
  <Override ContentType="application/vnd.openxmlformats-officedocument.theme+xml" PartName="/ppt/theme/theme7.xml"/>
  <Override ContentType="application/vnd.openxmlformats-officedocument.theme+xml" PartName="/ppt/theme/theme2.xml"/>
  <Override ContentType="application/vnd.openxmlformats-officedocument.theme+xml" PartName="/ppt/theme/theme4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780" r:id="rId5"/>
    <p:sldMasterId id="2147483781" r:id="rId6"/>
    <p:sldMasterId id="2147483782" r:id="rId7"/>
    <p:sldMasterId id="2147483783" r:id="rId8"/>
    <p:sldMasterId id="2147483784" r:id="rId9"/>
    <p:sldMasterId id="2147483785" r:id="rId10"/>
    <p:sldMasterId id="2147483786" r:id="rId11"/>
    <p:sldMasterId id="2147483787" r:id="rId12"/>
    <p:sldMasterId id="2147483788" r:id="rId13"/>
    <p:sldMasterId id="2147483789" r:id="rId14"/>
    <p:sldMasterId id="2147483790" r:id="rId15"/>
    <p:sldMasterId id="2147483791" r:id="rId16"/>
  </p:sldMasterIdLst>
  <p:notesMasterIdLst>
    <p:notesMasterId r:id="rId17"/>
  </p:notes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294" r:id="rId56"/>
    <p:sldId id="295" r:id="rId57"/>
    <p:sldId id="296" r:id="rId58"/>
    <p:sldId id="297" r:id="rId59"/>
    <p:sldId id="298" r:id="rId60"/>
    <p:sldId id="299" r:id="rId61"/>
    <p:sldId id="300" r:id="rId62"/>
    <p:sldId id="301" r:id="rId63"/>
    <p:sldId id="302" r:id="rId64"/>
    <p:sldId id="303" r:id="rId65"/>
    <p:sldId id="304" r:id="rId66"/>
    <p:sldId id="305" r:id="rId67"/>
    <p:sldId id="306" r:id="rId68"/>
    <p:sldId id="307" r:id="rId69"/>
    <p:sldId id="308" r:id="rId70"/>
    <p:sldId id="309" r:id="rId71"/>
    <p:sldId id="310" r:id="rId72"/>
    <p:sldId id="311" r:id="rId73"/>
    <p:sldId id="312" r:id="rId74"/>
    <p:sldId id="313" r:id="rId75"/>
    <p:sldId id="314" r:id="rId76"/>
    <p:sldId id="315" r:id="rId77"/>
    <p:sldId id="316" r:id="rId78"/>
    <p:sldId id="317" r:id="rId79"/>
    <p:sldId id="318" r:id="rId80"/>
    <p:sldId id="319" r:id="rId81"/>
    <p:sldId id="320" r:id="rId82"/>
    <p:sldId id="321" r:id="rId83"/>
    <p:sldId id="322" r:id="rId84"/>
    <p:sldId id="323" r:id="rId85"/>
    <p:sldId id="324" r:id="rId86"/>
    <p:sldId id="325" r:id="rId87"/>
    <p:sldId id="326" r:id="rId88"/>
    <p:sldId id="327" r:id="rId8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D8BCE137-44EF-4895-A103-99D631C9C7F6}">
  <a:tblStyle styleId="{D8BCE137-44EF-4895-A103-99D631C9C7F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999204BF-1E1A-4870-BC5C-DF4D563F46AB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3.xml"/><Relationship Id="rId84" Type="http://schemas.openxmlformats.org/officeDocument/2006/relationships/slide" Target="slides/slide67.xml"/><Relationship Id="rId83" Type="http://schemas.openxmlformats.org/officeDocument/2006/relationships/slide" Target="slides/slide66.xml"/><Relationship Id="rId42" Type="http://schemas.openxmlformats.org/officeDocument/2006/relationships/slide" Target="slides/slide25.xml"/><Relationship Id="rId86" Type="http://schemas.openxmlformats.org/officeDocument/2006/relationships/slide" Target="slides/slide69.xml"/><Relationship Id="rId41" Type="http://schemas.openxmlformats.org/officeDocument/2006/relationships/slide" Target="slides/slide24.xml"/><Relationship Id="rId85" Type="http://schemas.openxmlformats.org/officeDocument/2006/relationships/slide" Target="slides/slide68.xml"/><Relationship Id="rId44" Type="http://schemas.openxmlformats.org/officeDocument/2006/relationships/slide" Target="slides/slide27.xml"/><Relationship Id="rId88" Type="http://schemas.openxmlformats.org/officeDocument/2006/relationships/slide" Target="slides/slide71.xml"/><Relationship Id="rId43" Type="http://schemas.openxmlformats.org/officeDocument/2006/relationships/slide" Target="slides/slide26.xml"/><Relationship Id="rId87" Type="http://schemas.openxmlformats.org/officeDocument/2006/relationships/slide" Target="slides/slide70.xml"/><Relationship Id="rId46" Type="http://schemas.openxmlformats.org/officeDocument/2006/relationships/slide" Target="slides/slide29.xml"/><Relationship Id="rId45" Type="http://schemas.openxmlformats.org/officeDocument/2006/relationships/slide" Target="slides/slide28.xml"/><Relationship Id="rId89" Type="http://schemas.openxmlformats.org/officeDocument/2006/relationships/slide" Target="slides/slide72.xml"/><Relationship Id="rId80" Type="http://schemas.openxmlformats.org/officeDocument/2006/relationships/slide" Target="slides/slide63.xml"/><Relationship Id="rId82" Type="http://schemas.openxmlformats.org/officeDocument/2006/relationships/slide" Target="slides/slide65.xml"/><Relationship Id="rId81" Type="http://schemas.openxmlformats.org/officeDocument/2006/relationships/slide" Target="slides/slide64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48" Type="http://schemas.openxmlformats.org/officeDocument/2006/relationships/slide" Target="slides/slide31.xml"/><Relationship Id="rId47" Type="http://schemas.openxmlformats.org/officeDocument/2006/relationships/slide" Target="slides/slide30.xml"/><Relationship Id="rId49" Type="http://schemas.openxmlformats.org/officeDocument/2006/relationships/slide" Target="slides/slide3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3" Type="http://schemas.openxmlformats.org/officeDocument/2006/relationships/slide" Target="slides/slide56.xml"/><Relationship Id="rId72" Type="http://schemas.openxmlformats.org/officeDocument/2006/relationships/slide" Target="slides/slide55.xml"/><Relationship Id="rId31" Type="http://schemas.openxmlformats.org/officeDocument/2006/relationships/slide" Target="slides/slide14.xml"/><Relationship Id="rId75" Type="http://schemas.openxmlformats.org/officeDocument/2006/relationships/slide" Target="slides/slide58.xml"/><Relationship Id="rId30" Type="http://schemas.openxmlformats.org/officeDocument/2006/relationships/slide" Target="slides/slide13.xml"/><Relationship Id="rId74" Type="http://schemas.openxmlformats.org/officeDocument/2006/relationships/slide" Target="slides/slide57.xml"/><Relationship Id="rId33" Type="http://schemas.openxmlformats.org/officeDocument/2006/relationships/slide" Target="slides/slide16.xml"/><Relationship Id="rId77" Type="http://schemas.openxmlformats.org/officeDocument/2006/relationships/slide" Target="slides/slide60.xml"/><Relationship Id="rId32" Type="http://schemas.openxmlformats.org/officeDocument/2006/relationships/slide" Target="slides/slide15.xml"/><Relationship Id="rId76" Type="http://schemas.openxmlformats.org/officeDocument/2006/relationships/slide" Target="slides/slide59.xml"/><Relationship Id="rId35" Type="http://schemas.openxmlformats.org/officeDocument/2006/relationships/slide" Target="slides/slide18.xml"/><Relationship Id="rId79" Type="http://schemas.openxmlformats.org/officeDocument/2006/relationships/slide" Target="slides/slide62.xml"/><Relationship Id="rId34" Type="http://schemas.openxmlformats.org/officeDocument/2006/relationships/slide" Target="slides/slide17.xml"/><Relationship Id="rId78" Type="http://schemas.openxmlformats.org/officeDocument/2006/relationships/slide" Target="slides/slide61.xml"/><Relationship Id="rId71" Type="http://schemas.openxmlformats.org/officeDocument/2006/relationships/slide" Target="slides/slide54.xml"/><Relationship Id="rId70" Type="http://schemas.openxmlformats.org/officeDocument/2006/relationships/slide" Target="slides/slide53.xml"/><Relationship Id="rId37" Type="http://schemas.openxmlformats.org/officeDocument/2006/relationships/slide" Target="slides/slide20.xml"/><Relationship Id="rId36" Type="http://schemas.openxmlformats.org/officeDocument/2006/relationships/slide" Target="slides/slide19.xml"/><Relationship Id="rId39" Type="http://schemas.openxmlformats.org/officeDocument/2006/relationships/slide" Target="slides/slide22.xml"/><Relationship Id="rId38" Type="http://schemas.openxmlformats.org/officeDocument/2006/relationships/slide" Target="slides/slide21.xml"/><Relationship Id="rId62" Type="http://schemas.openxmlformats.org/officeDocument/2006/relationships/slide" Target="slides/slide45.xml"/><Relationship Id="rId61" Type="http://schemas.openxmlformats.org/officeDocument/2006/relationships/slide" Target="slides/slide44.xml"/><Relationship Id="rId20" Type="http://schemas.openxmlformats.org/officeDocument/2006/relationships/slide" Target="slides/slide3.xml"/><Relationship Id="rId64" Type="http://schemas.openxmlformats.org/officeDocument/2006/relationships/slide" Target="slides/slide47.xml"/><Relationship Id="rId63" Type="http://schemas.openxmlformats.org/officeDocument/2006/relationships/slide" Target="slides/slide46.xml"/><Relationship Id="rId22" Type="http://schemas.openxmlformats.org/officeDocument/2006/relationships/slide" Target="slides/slide5.xml"/><Relationship Id="rId66" Type="http://schemas.openxmlformats.org/officeDocument/2006/relationships/slide" Target="slides/slide49.xml"/><Relationship Id="rId21" Type="http://schemas.openxmlformats.org/officeDocument/2006/relationships/slide" Target="slides/slide4.xml"/><Relationship Id="rId65" Type="http://schemas.openxmlformats.org/officeDocument/2006/relationships/slide" Target="slides/slide48.xml"/><Relationship Id="rId24" Type="http://schemas.openxmlformats.org/officeDocument/2006/relationships/slide" Target="slides/slide7.xml"/><Relationship Id="rId68" Type="http://schemas.openxmlformats.org/officeDocument/2006/relationships/slide" Target="slides/slide51.xml"/><Relationship Id="rId23" Type="http://schemas.openxmlformats.org/officeDocument/2006/relationships/slide" Target="slides/slide6.xml"/><Relationship Id="rId67" Type="http://schemas.openxmlformats.org/officeDocument/2006/relationships/slide" Target="slides/slide50.xml"/><Relationship Id="rId60" Type="http://schemas.openxmlformats.org/officeDocument/2006/relationships/slide" Target="slides/slide43.xml"/><Relationship Id="rId26" Type="http://schemas.openxmlformats.org/officeDocument/2006/relationships/slide" Target="slides/slide9.xml"/><Relationship Id="rId25" Type="http://schemas.openxmlformats.org/officeDocument/2006/relationships/slide" Target="slides/slide8.xml"/><Relationship Id="rId69" Type="http://schemas.openxmlformats.org/officeDocument/2006/relationships/slide" Target="slides/slide52.xml"/><Relationship Id="rId28" Type="http://schemas.openxmlformats.org/officeDocument/2006/relationships/slide" Target="slides/slide11.xml"/><Relationship Id="rId27" Type="http://schemas.openxmlformats.org/officeDocument/2006/relationships/slide" Target="slides/slide10.xml"/><Relationship Id="rId29" Type="http://schemas.openxmlformats.org/officeDocument/2006/relationships/slide" Target="slides/slide12.xml"/><Relationship Id="rId51" Type="http://schemas.openxmlformats.org/officeDocument/2006/relationships/slide" Target="slides/slide34.xml"/><Relationship Id="rId50" Type="http://schemas.openxmlformats.org/officeDocument/2006/relationships/slide" Target="slides/slide33.xml"/><Relationship Id="rId53" Type="http://schemas.openxmlformats.org/officeDocument/2006/relationships/slide" Target="slides/slide36.xml"/><Relationship Id="rId52" Type="http://schemas.openxmlformats.org/officeDocument/2006/relationships/slide" Target="slides/slide35.xml"/><Relationship Id="rId11" Type="http://schemas.openxmlformats.org/officeDocument/2006/relationships/slideMaster" Target="slideMasters/slideMaster7.xml"/><Relationship Id="rId55" Type="http://schemas.openxmlformats.org/officeDocument/2006/relationships/slide" Target="slides/slide38.xml"/><Relationship Id="rId10" Type="http://schemas.openxmlformats.org/officeDocument/2006/relationships/slideMaster" Target="slideMasters/slideMaster6.xml"/><Relationship Id="rId54" Type="http://schemas.openxmlformats.org/officeDocument/2006/relationships/slide" Target="slides/slide37.xml"/><Relationship Id="rId13" Type="http://schemas.openxmlformats.org/officeDocument/2006/relationships/slideMaster" Target="slideMasters/slideMaster9.xml"/><Relationship Id="rId57" Type="http://schemas.openxmlformats.org/officeDocument/2006/relationships/slide" Target="slides/slide40.xml"/><Relationship Id="rId12" Type="http://schemas.openxmlformats.org/officeDocument/2006/relationships/slideMaster" Target="slideMasters/slideMaster8.xml"/><Relationship Id="rId56" Type="http://schemas.openxmlformats.org/officeDocument/2006/relationships/slide" Target="slides/slide39.xml"/><Relationship Id="rId15" Type="http://schemas.openxmlformats.org/officeDocument/2006/relationships/slideMaster" Target="slideMasters/slideMaster11.xml"/><Relationship Id="rId59" Type="http://schemas.openxmlformats.org/officeDocument/2006/relationships/slide" Target="slides/slide42.xml"/><Relationship Id="rId14" Type="http://schemas.openxmlformats.org/officeDocument/2006/relationships/slideMaster" Target="slideMasters/slideMaster10.xml"/><Relationship Id="rId58" Type="http://schemas.openxmlformats.org/officeDocument/2006/relationships/slide" Target="slides/slide41.xml"/><Relationship Id="rId17" Type="http://schemas.openxmlformats.org/officeDocument/2006/relationships/notesMaster" Target="notesMasters/notesMaster1.xml"/><Relationship Id="rId16" Type="http://schemas.openxmlformats.org/officeDocument/2006/relationships/slideMaster" Target="slideMasters/slideMaster12.xml"/><Relationship Id="rId19" Type="http://schemas.openxmlformats.org/officeDocument/2006/relationships/slide" Target="slides/slide2.xml"/><Relationship Id="rId1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2" name="Google Shape;90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3" name="Google Shape;903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9" name="Google Shape;112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0" name="Google Shape;1130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2" name="Google Shape;114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3" name="Google Shape;1143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8" name="Google Shape;127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7" name="Google Shape;128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88" name="Google Shape;1288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4" name="Google Shape;129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5" name="Google Shape;1295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2" name="Google Shape;132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8" name="Google Shape;132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17:notes"/>
          <p:cNvSpPr txBox="1"/>
          <p:nvPr>
            <p:ph idx="1" type="body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3" name="Google Shape;1333;p17:notes"/>
          <p:cNvSpPr/>
          <p:nvPr>
            <p:ph idx="2" type="sldImg"/>
          </p:nvPr>
        </p:nvSpPr>
        <p:spPr>
          <a:xfrm>
            <a:off x="138113" y="766763"/>
            <a:ext cx="6823075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8:notes"/>
          <p:cNvSpPr txBox="1"/>
          <p:nvPr>
            <p:ph idx="1" type="body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9" name="Google Shape;1359;p18:notes"/>
          <p:cNvSpPr/>
          <p:nvPr>
            <p:ph idx="2" type="sldImg"/>
          </p:nvPr>
        </p:nvSpPr>
        <p:spPr>
          <a:xfrm>
            <a:off x="138113" y="766763"/>
            <a:ext cx="6823075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19:notes"/>
          <p:cNvSpPr txBox="1"/>
          <p:nvPr>
            <p:ph idx="1" type="body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3" name="Google Shape;1383;p19:notes"/>
          <p:cNvSpPr/>
          <p:nvPr>
            <p:ph idx="2" type="sldImg"/>
          </p:nvPr>
        </p:nvSpPr>
        <p:spPr>
          <a:xfrm>
            <a:off x="138113" y="766763"/>
            <a:ext cx="6823075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5" name="Google Shape;91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0:notes"/>
          <p:cNvSpPr txBox="1"/>
          <p:nvPr>
            <p:ph idx="1" type="body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9" name="Google Shape;1399;p20:notes"/>
          <p:cNvSpPr/>
          <p:nvPr>
            <p:ph idx="2" type="sldImg"/>
          </p:nvPr>
        </p:nvSpPr>
        <p:spPr>
          <a:xfrm>
            <a:off x="138113" y="766763"/>
            <a:ext cx="6823075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0" name="Google Shape;146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6" name="Google Shape;1466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1" name="Google Shape;147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6" name="Google Shape;1476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1" name="Google Shape;1481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6" name="Google Shape;1486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1" name="Google Shape;1491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4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6" name="Google Shape;1496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1" name="Google Shape;150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6" name="Google Shape;94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47" name="Google Shape;94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4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6" name="Google Shape;1506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1" name="Google Shape;1511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6" name="Google Shape;1516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9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1" name="Google Shape;1521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4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6" name="Google Shape;1526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2" name="Google Shape;1532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7" name="Google Shape;1537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2" name="Google Shape;1542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7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9" name="Google Shape;1549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4" name="Google Shape;1554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4" name="Google Shape;99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9" name="Google Shape;1559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2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4" name="Google Shape;1564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9" name="Google Shape;1569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2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4" name="Google Shape;1574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7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9" name="Google Shape;1579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4" name="Google Shape;1584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9" name="Google Shape;1589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4" name="Google Shape;1594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9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1" name="Google Shape;1601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0" name="Google Shape;1610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1" name="Google Shape;1611;p4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3" name="Google Shape;100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04" name="Google Shape;100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0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2" name="Google Shape;1622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3" name="Google Shape;1623;p5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4" name="Google Shape;1644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7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9" name="Google Shape;1649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4" name="Google Shape;1654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7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9" name="Google Shape;1659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64" name="Google Shape;1664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9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1" name="Google Shape;1671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4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6" name="Google Shape;1676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0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2" name="Google Shape;1682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8" name="Google Shape;1688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6:notes"/>
          <p:cNvSpPr txBox="1"/>
          <p:nvPr>
            <p:ph idx="1" type="body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0" name="Google Shape;1030;p6:notes"/>
          <p:cNvSpPr/>
          <p:nvPr>
            <p:ph idx="2" type="sldImg"/>
          </p:nvPr>
        </p:nvSpPr>
        <p:spPr>
          <a:xfrm>
            <a:off x="138113" y="766763"/>
            <a:ext cx="6823075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3" name="Google Shape;1693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6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8" name="Google Shape;1698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3" name="Google Shape;1703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6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08" name="Google Shape;1708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2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4" name="Google Shape;1714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7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9" name="Google Shape;1719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3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5" name="Google Shape;1725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8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40" name="Google Shape;1740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4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6" name="Google Shape;1746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47" name="Google Shape;1747;p6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53" name="Google Shape;1753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7:notes"/>
          <p:cNvSpPr txBox="1"/>
          <p:nvPr>
            <p:ph idx="1" type="body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6" name="Google Shape;1056;p7:notes"/>
          <p:cNvSpPr/>
          <p:nvPr>
            <p:ph idx="2" type="sldImg"/>
          </p:nvPr>
        </p:nvSpPr>
        <p:spPr>
          <a:xfrm>
            <a:off x="138113" y="766763"/>
            <a:ext cx="6823075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7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59" name="Google Shape;1759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2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4" name="Google Shape;1764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2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4" name="Google Shape;1784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85" name="Google Shape;1785;p7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2" name="Google Shape;108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3" name="Google Shape;1083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4" name="Google Shape;110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05" name="Google Shape;1105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10"/>
          <p:cNvSpPr txBox="1"/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4" name="Google Shape;684;p11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85" name="Google Shape;685;p110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6" name="Google Shape;686;p110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7" name="Google Shape;687;p110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11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0" name="Google Shape;690;p1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1" name="Google Shape;691;p111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2" name="Google Shape;692;p111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3" name="Google Shape;693;p111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12"/>
          <p:cNvSpPr txBox="1"/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6" name="Google Shape;696;p112"/>
          <p:cNvSpPr txBox="1"/>
          <p:nvPr>
            <p:ph idx="1" type="body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97" name="Google Shape;697;p112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8" name="Google Shape;698;p112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9" name="Google Shape;699;p112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13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2" name="Google Shape;702;p11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3" name="Google Shape;703;p11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4" name="Google Shape;704;p113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5" name="Google Shape;705;p113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6" name="Google Shape;706;p113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14"/>
          <p:cNvSpPr txBox="1"/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9" name="Google Shape;709;p114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10" name="Google Shape;710;p114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1" name="Google Shape;711;p114"/>
          <p:cNvSpPr txBox="1"/>
          <p:nvPr>
            <p:ph idx="3" type="body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12" name="Google Shape;712;p114"/>
          <p:cNvSpPr txBox="1"/>
          <p:nvPr>
            <p:ph idx="4" type="body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3" name="Google Shape;713;p114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4" name="Google Shape;714;p114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5" name="Google Shape;715;p114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5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8" name="Google Shape;718;p115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9" name="Google Shape;719;p115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0" name="Google Shape;720;p115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16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3" name="Google Shape;723;p116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4" name="Google Shape;724;p116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7" name="Google Shape;727;p117"/>
          <p:cNvSpPr txBox="1"/>
          <p:nvPr>
            <p:ph idx="1" type="body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28" name="Google Shape;728;p11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9" name="Google Shape;729;p117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0" name="Google Shape;730;p117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1" name="Google Shape;731;p117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1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4" name="Google Shape;734;p118"/>
          <p:cNvSpPr/>
          <p:nvPr>
            <p:ph idx="2" type="pic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5" name="Google Shape;735;p11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6" name="Google Shape;736;p118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7" name="Google Shape;737;p118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8" name="Google Shape;738;p118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19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1" name="Google Shape;741;p11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2" name="Google Shape;742;p119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3" name="Google Shape;743;p119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4" name="Google Shape;744;p119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120"/>
          <p:cNvSpPr txBox="1"/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7" name="Google Shape;747;p120"/>
          <p:cNvSpPr txBox="1"/>
          <p:nvPr>
            <p:ph idx="1" type="body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8" name="Google Shape;748;p120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9" name="Google Shape;749;p120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0" name="Google Shape;750;p120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able" type="tbl">
  <p:cSld name="TABLE"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21"/>
          <p:cNvSpPr txBox="1"/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3" name="Google Shape;753;p121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4" name="Google Shape;754;p121"/>
          <p:cNvSpPr txBox="1"/>
          <p:nvPr>
            <p:ph idx="12" type="sldNum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5" name="Google Shape;755;p121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4" name="Google Shape;764;p1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5" name="Google Shape;765;p1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2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8" name="Google Shape;768;p12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769" name="Google Shape;769;p1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0" name="Google Shape;770;p1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1" name="Google Shape;771;p1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4" name="Google Shape;774;p1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5" name="Google Shape;775;p1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6" name="Google Shape;776;p1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7" name="Google Shape;777;p1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2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0" name="Google Shape;780;p12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81" name="Google Shape;781;p1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2" name="Google Shape;782;p1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3" name="Google Shape;783;p1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6" name="Google Shape;786;p12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7" name="Google Shape;787;p12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8" name="Google Shape;788;p1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9" name="Google Shape;789;p1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0" name="Google Shape;790;p1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2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3" name="Google Shape;793;p12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94" name="Google Shape;794;p12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5" name="Google Shape;795;p12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96" name="Google Shape;796;p12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7" name="Google Shape;797;p1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8" name="Google Shape;798;p1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9" name="Google Shape;799;p1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2" name="Google Shape;802;p1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3" name="Google Shape;803;p1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4" name="Google Shape;804;p1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7" name="Google Shape;807;p13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08" name="Google Shape;808;p13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09" name="Google Shape;809;p1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0" name="Google Shape;810;p1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1" name="Google Shape;811;p1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4"/>
          <p:cNvSpPr txBox="1"/>
          <p:nvPr>
            <p:ph idx="1" type="body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289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indent="-32004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indent="-337185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Char char="?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93" name="Google Shape;93;p14"/>
          <p:cNvSpPr txBox="1"/>
          <p:nvPr>
            <p:ph idx="10" type="dt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4"/>
          <p:cNvSpPr txBox="1"/>
          <p:nvPr>
            <p:ph idx="11" type="ftr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4"/>
          <p:cNvSpPr txBox="1"/>
          <p:nvPr>
            <p:ph idx="12" type="sldNum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3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4" name="Google Shape;814;p13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5" name="Google Shape;815;p13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16" name="Google Shape;816;p1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7" name="Google Shape;817;p1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8" name="Google Shape;818;p1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1" name="Google Shape;821;p13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2" name="Google Shape;822;p1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3" name="Google Shape;823;p1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4" name="Google Shape;824;p1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3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7" name="Google Shape;827;p13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8" name="Google Shape;828;p1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9" name="Google Shape;829;p1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0" name="Google Shape;830;p1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1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9" name="Google Shape;839;p1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0" name="Google Shape;840;p1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3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3" name="Google Shape;843;p13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44" name="Google Shape;844;p1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5" name="Google Shape;845;p1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6" name="Google Shape;846;p1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3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9" name="Google Shape;849;p13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50" name="Google Shape;850;p1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1" name="Google Shape;851;p1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2" name="Google Shape;852;p1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5" name="Google Shape;855;p13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6" name="Google Shape;856;p13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7" name="Google Shape;857;p1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8" name="Google Shape;858;p1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9" name="Google Shape;859;p1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3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2" name="Google Shape;862;p13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63" name="Google Shape;863;p13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4" name="Google Shape;864;p13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65" name="Google Shape;865;p13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6" name="Google Shape;866;p1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7" name="Google Shape;867;p1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8" name="Google Shape;868;p1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1" name="Google Shape;871;p1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2" name="Google Shape;872;p1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3" name="Google Shape;873;p1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4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6" name="Google Shape;876;p14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77" name="Google Shape;877;p14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78" name="Google Shape;878;p1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9" name="Google Shape;879;p1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0" name="Google Shape;880;p1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>
            <a:off x="2133600" y="609600"/>
            <a:ext cx="9448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C577"/>
              </a:buClr>
              <a:buSzPts val="4800"/>
              <a:buFont typeface="Lucida Sans"/>
              <a:buNone/>
              <a:defRPr b="1" sz="4800" cap="none">
                <a:solidFill>
                  <a:srgbClr val="DCC577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5"/>
          <p:cNvSpPr txBox="1"/>
          <p:nvPr>
            <p:ph idx="1" type="body"/>
          </p:nvPr>
        </p:nvSpPr>
        <p:spPr>
          <a:xfrm>
            <a:off x="2133600" y="2507786"/>
            <a:ext cx="9448800" cy="1509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52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99" name="Google Shape;99;p15"/>
          <p:cNvSpPr txBox="1"/>
          <p:nvPr>
            <p:ph idx="10" type="dt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5"/>
          <p:cNvSpPr txBox="1"/>
          <p:nvPr>
            <p:ph idx="11" type="ftr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5"/>
          <p:cNvSpPr txBox="1"/>
          <p:nvPr>
            <p:ph idx="12" type="sldNum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4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3" name="Google Shape;883;p14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4" name="Google Shape;884;p14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85" name="Google Shape;885;p1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6" name="Google Shape;886;p1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7" name="Google Shape;887;p1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0" name="Google Shape;890;p14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1" name="Google Shape;891;p1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2" name="Google Shape;892;p1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3" name="Google Shape;893;p1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4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6" name="Google Shape;896;p14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7" name="Google Shape;897;p1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8" name="Google Shape;898;p1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9" name="Google Shape;899;p1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>
            <p:ph type="ctrTitle"/>
          </p:nvPr>
        </p:nvSpPr>
        <p:spPr>
          <a:xfrm>
            <a:off x="562707" y="1371600"/>
            <a:ext cx="10972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800"/>
              <a:buFont typeface="Lucida Sans"/>
              <a:buNone/>
              <a:defRPr b="1" sz="4800" cap="none">
                <a:solidFill>
                  <a:srgbClr val="EAD59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6"/>
          <p:cNvSpPr txBox="1"/>
          <p:nvPr>
            <p:ph idx="10" type="dt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6"/>
          <p:cNvSpPr txBox="1"/>
          <p:nvPr>
            <p:ph idx="11" type="ftr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6"/>
          <p:cNvSpPr txBox="1"/>
          <p:nvPr>
            <p:ph idx="12" type="sldNum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7" name="Google Shape;107;p16"/>
          <p:cNvSpPr txBox="1"/>
          <p:nvPr>
            <p:ph idx="1" type="subTitle"/>
          </p:nvPr>
        </p:nvSpPr>
        <p:spPr>
          <a:xfrm>
            <a:off x="1828800" y="3331698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82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7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5915" lvl="0" marL="4572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indent="-350519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indent="-3492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?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5915" lvl="0" marL="4572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indent="-350519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indent="-3492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00"/>
              <a:buChar char="?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12" name="Google Shape;112;p17"/>
          <p:cNvSpPr txBox="1"/>
          <p:nvPr>
            <p:ph idx="10" type="dt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7"/>
          <p:cNvSpPr txBox="1"/>
          <p:nvPr>
            <p:ph idx="11" type="ftr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7"/>
          <p:cNvSpPr txBox="1"/>
          <p:nvPr>
            <p:ph idx="12" type="sldNum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type="title"/>
          </p:nvPr>
        </p:nvSpPr>
        <p:spPr>
          <a:xfrm>
            <a:off x="609600" y="27305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8"/>
          <p:cNvSpPr txBox="1"/>
          <p:nvPr>
            <p:ph idx="1" type="body"/>
          </p:nvPr>
        </p:nvSpPr>
        <p:spPr>
          <a:xfrm>
            <a:off x="609600" y="1535113"/>
            <a:ext cx="5386917" cy="750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560"/>
              <a:buNone/>
              <a:defRPr b="0" sz="24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18" name="Google Shape;118;p18"/>
          <p:cNvSpPr txBox="1"/>
          <p:nvPr>
            <p:ph idx="2" type="body"/>
          </p:nvPr>
        </p:nvSpPr>
        <p:spPr>
          <a:xfrm>
            <a:off x="6193368" y="1535113"/>
            <a:ext cx="5389033" cy="750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560"/>
              <a:buNone/>
              <a:defRPr b="0" sz="24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19" name="Google Shape;119;p18"/>
          <p:cNvSpPr txBox="1"/>
          <p:nvPr>
            <p:ph idx="3" type="body"/>
          </p:nvPr>
        </p:nvSpPr>
        <p:spPr>
          <a:xfrm>
            <a:off x="609600" y="2362201"/>
            <a:ext cx="5386917" cy="3763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766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560"/>
              <a:buChar char="▣"/>
              <a:defRPr sz="2400"/>
            </a:lvl1pPr>
            <a:lvl2pPr indent="-3302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indent="-337185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Char char="?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?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■"/>
              <a:defRPr sz="16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20" name="Google Shape;120;p18"/>
          <p:cNvSpPr txBox="1"/>
          <p:nvPr>
            <p:ph idx="4" type="body"/>
          </p:nvPr>
        </p:nvSpPr>
        <p:spPr>
          <a:xfrm>
            <a:off x="6193368" y="2362201"/>
            <a:ext cx="5389033" cy="3763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766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560"/>
              <a:buChar char="▣"/>
              <a:defRPr sz="2400"/>
            </a:lvl1pPr>
            <a:lvl2pPr indent="-3302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indent="-337185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Char char="?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?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■"/>
              <a:defRPr sz="16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21" name="Google Shape;121;p18"/>
          <p:cNvSpPr txBox="1"/>
          <p:nvPr>
            <p:ph idx="10" type="dt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8"/>
          <p:cNvSpPr txBox="1"/>
          <p:nvPr>
            <p:ph idx="11" type="ftr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8"/>
          <p:cNvSpPr txBox="1"/>
          <p:nvPr>
            <p:ph idx="12" type="sldNum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9"/>
          <p:cNvSpPr txBox="1"/>
          <p:nvPr>
            <p:ph idx="10" type="dt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9"/>
          <p:cNvSpPr txBox="1"/>
          <p:nvPr>
            <p:ph idx="11" type="ftr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9"/>
          <p:cNvSpPr txBox="1"/>
          <p:nvPr>
            <p:ph idx="12" type="sldNum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DB8A"/>
              </a:buClr>
              <a:buSzPts val="2200"/>
              <a:buFont typeface="Lucida Sans"/>
              <a:buNone/>
              <a:defRPr b="0" sz="2200">
                <a:solidFill>
                  <a:srgbClr val="F4DB8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0"/>
          <p:cNvSpPr txBox="1"/>
          <p:nvPr>
            <p:ph idx="1" type="body"/>
          </p:nvPr>
        </p:nvSpPr>
        <p:spPr>
          <a:xfrm>
            <a:off x="609601" y="1524001"/>
            <a:ext cx="4011084" cy="4602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5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32" name="Google Shape;132;p20"/>
          <p:cNvSpPr txBox="1"/>
          <p:nvPr>
            <p:ph idx="2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5915" lvl="0" marL="4572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indent="-350519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indent="-361314" lvl="2" marL="13716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090"/>
              <a:buChar char="?"/>
              <a:defRPr sz="22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?"/>
              <a:defRPr sz="20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33" name="Google Shape;133;p20"/>
          <p:cNvSpPr txBox="1"/>
          <p:nvPr>
            <p:ph idx="10" type="dt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0"/>
          <p:cNvSpPr txBox="1"/>
          <p:nvPr>
            <p:ph idx="11" type="ftr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0"/>
          <p:cNvSpPr txBox="1"/>
          <p:nvPr>
            <p:ph idx="12" type="sldNum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/>
          <p:nvPr>
            <p:ph type="title"/>
          </p:nvPr>
        </p:nvSpPr>
        <p:spPr>
          <a:xfrm>
            <a:off x="2438400" y="609600"/>
            <a:ext cx="7315200" cy="52228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2000"/>
              <a:buFont typeface="Lucida Sans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1"/>
          <p:cNvSpPr/>
          <p:nvPr>
            <p:ph idx="2" type="pic"/>
          </p:nvPr>
        </p:nvSpPr>
        <p:spPr>
          <a:xfrm>
            <a:off x="2438400" y="1831975"/>
            <a:ext cx="7315200" cy="3962400"/>
          </a:xfrm>
          <a:prstGeom prst="rect">
            <a:avLst/>
          </a:prstGeom>
          <a:solidFill>
            <a:schemeClr val="lt2"/>
          </a:solidFill>
          <a:ln cap="sq" cmpd="sng" w="444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190500" dir="2700000" dist="228600" sy="90000">
              <a:srgbClr val="000000">
                <a:alpha val="2392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80"/>
              <a:buFont typeface="Noto Sans Symbols"/>
              <a:buNone/>
              <a:defRPr b="0" i="0" sz="3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Noto Sans Symbols"/>
              <a:buChar char="◼"/>
              <a:defRPr b="0" i="0" sz="2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090"/>
              <a:buFont typeface="Noto Sans Symbols"/>
              <a:buChar char="?"/>
              <a:defRPr b="0" i="0" sz="2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?"/>
              <a:defRPr b="0" i="0" sz="20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?"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139" name="Google Shape;139;p21"/>
          <p:cNvSpPr txBox="1"/>
          <p:nvPr>
            <p:ph idx="1" type="body"/>
          </p:nvPr>
        </p:nvSpPr>
        <p:spPr>
          <a:xfrm>
            <a:off x="2438400" y="1166787"/>
            <a:ext cx="7315200" cy="5303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indent="-28956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60"/>
              <a:buChar char="◼"/>
              <a:defRPr sz="1200"/>
            </a:lvl2pPr>
            <a:lvl3pPr indent="-288925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50"/>
              <a:buChar char="?"/>
              <a:defRPr sz="1000"/>
            </a:lvl3pPr>
            <a:lvl4pPr indent="-28575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Char char="?"/>
              <a:defRPr sz="900"/>
            </a:lvl4pPr>
            <a:lvl5pPr indent="-28575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Char char="■"/>
              <a:defRPr sz="9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40" name="Google Shape;140;p21"/>
          <p:cNvSpPr txBox="1"/>
          <p:nvPr>
            <p:ph idx="10" type="dt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1"/>
          <p:cNvSpPr txBox="1"/>
          <p:nvPr>
            <p:ph idx="11" type="ftr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1"/>
          <p:cNvSpPr txBox="1"/>
          <p:nvPr>
            <p:ph idx="12" type="sldNum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2"/>
          <p:cNvSpPr txBox="1"/>
          <p:nvPr>
            <p:ph idx="1" type="body"/>
          </p:nvPr>
        </p:nvSpPr>
        <p:spPr>
          <a:xfrm rot="5400000">
            <a:off x="3741420" y="-1531620"/>
            <a:ext cx="470916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289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indent="-32004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indent="-337185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Char char="?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46" name="Google Shape;146;p22"/>
          <p:cNvSpPr txBox="1"/>
          <p:nvPr>
            <p:ph idx="10" type="dt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2"/>
          <p:cNvSpPr txBox="1"/>
          <p:nvPr>
            <p:ph idx="11" type="ftr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2"/>
          <p:cNvSpPr txBox="1"/>
          <p:nvPr>
            <p:ph idx="12" type="sldNum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3"/>
          <p:cNvSpPr txBox="1"/>
          <p:nvPr>
            <p:ph idx="1" type="body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289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indent="-32004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indent="-337185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Char char="?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52" name="Google Shape;152;p23"/>
          <p:cNvSpPr txBox="1"/>
          <p:nvPr>
            <p:ph idx="10" type="dt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3"/>
          <p:cNvSpPr txBox="1"/>
          <p:nvPr>
            <p:ph idx="11" type="ftr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3"/>
          <p:cNvSpPr txBox="1"/>
          <p:nvPr>
            <p:ph idx="12" type="sldNum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Slide">
  <p:cSld name="1_Title Slide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>
            <p:ph idx="11" type="ftr"/>
          </p:nvPr>
        </p:nvSpPr>
        <p:spPr>
          <a:xfrm>
            <a:off x="8432800" y="6611147"/>
            <a:ext cx="3255653" cy="1410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A7A8A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Custom Layou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/>
          <p:nvPr>
            <p:ph type="title"/>
          </p:nvPr>
        </p:nvSpPr>
        <p:spPr>
          <a:xfrm>
            <a:off x="122003" y="116638"/>
            <a:ext cx="9387709" cy="9361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5"/>
          <p:cNvSpPr txBox="1"/>
          <p:nvPr>
            <p:ph idx="11" type="ftr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25"/>
          <p:cNvSpPr txBox="1"/>
          <p:nvPr>
            <p:ph idx="12" type="sldNum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207350" y="1308100"/>
            <a:ext cx="11777308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289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indent="-32004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indent="-337185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Char char="?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" name="Google Shape;171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2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7" name="Google Shape;177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3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7" name="Google Shape;187;p3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p3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9" name="Google Shape;189;p3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3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01" name="Google Shape;201;p3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02" name="Google Shape;202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3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8" name="Google Shape;208;p3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09" name="Google Shape;209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3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" name="Google Shape;215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3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" name="Google Shape;221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" type="objOnly">
  <p:cSld name="OBJECT_ONLY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 txBox="1"/>
          <p:nvPr>
            <p:ph idx="1" type="body"/>
          </p:nvPr>
        </p:nvSpPr>
        <p:spPr>
          <a:xfrm>
            <a:off x="609600" y="457200"/>
            <a:ext cx="10972800" cy="54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26" name="Google Shape;226;p36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36"/>
          <p:cNvSpPr txBox="1"/>
          <p:nvPr>
            <p:ph idx="12" type="sldNum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8" name="Google Shape;228;p36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3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2" name="Google Shape;242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4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8" name="Google Shape;248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4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4" name="Google Shape;254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4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0" name="Google Shape;260;p4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1" name="Google Shape;261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4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7" name="Google Shape;267;p4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8" name="Google Shape;268;p4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9" name="Google Shape;269;p4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0" name="Google Shape;270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7" name="Google Shape;37;p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4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81" name="Google Shape;281;p4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82" name="Google Shape;282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4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4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89" name="Google Shape;289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p4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5" name="Google Shape;295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4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1" name="Google Shape;301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0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50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50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5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17" name="Google Shape;317;p51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51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51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2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5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3" name="Google Shape;323;p52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52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52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3"/>
          <p:cNvSpPr txBox="1"/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53"/>
          <p:cNvSpPr txBox="1"/>
          <p:nvPr>
            <p:ph idx="1" type="body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29" name="Google Shape;329;p53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p53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53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4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5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5" name="Google Shape;335;p5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6" name="Google Shape;336;p54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7" name="Google Shape;337;p54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54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5"/>
          <p:cNvSpPr txBox="1"/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55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42" name="Google Shape;342;p55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3" name="Google Shape;343;p55"/>
          <p:cNvSpPr txBox="1"/>
          <p:nvPr>
            <p:ph idx="3" type="body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44" name="Google Shape;344;p55"/>
          <p:cNvSpPr txBox="1"/>
          <p:nvPr>
            <p:ph idx="4" type="body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5" name="Google Shape;345;p55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6" name="Google Shape;346;p55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55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6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56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p56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56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57"/>
          <p:cNvSpPr txBox="1"/>
          <p:nvPr>
            <p:ph idx="1" type="body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356" name="Google Shape;356;p5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357" name="Google Shape;357;p57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57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57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p58"/>
          <p:cNvSpPr/>
          <p:nvPr>
            <p:ph idx="2" type="pic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3" name="Google Shape;363;p5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364" name="Google Shape;364;p58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58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58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9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9" name="Google Shape;369;p5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0" name="Google Shape;370;p59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59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59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0"/>
          <p:cNvSpPr txBox="1"/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5" name="Google Shape;375;p60"/>
          <p:cNvSpPr txBox="1"/>
          <p:nvPr>
            <p:ph idx="1" type="body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6" name="Google Shape;376;p60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60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" name="Google Shape;378;p60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1" name="Google Shape;391;p6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92" name="Google Shape;392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3" name="Google Shape;393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7" name="Google Shape;397;p6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8" name="Google Shape;398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9" name="Google Shape;399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3" name="Google Shape;403;p6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4" name="Google Shape;404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5" name="Google Shape;405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p6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0" name="Google Shape;410;p6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1" name="Google Shape;411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2" name="Google Shape;412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6" name="Google Shape;416;p6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7" name="Google Shape;417;p6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8" name="Google Shape;418;p6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9" name="Google Shape;419;p6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0" name="Google Shape;420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1" name="Google Shape;421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2" name="Google Shape;422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5" name="Google Shape;425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7" name="Google Shape;427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6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31" name="Google Shape;431;p6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32" name="Google Shape;432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4" name="Google Shape;434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7" name="Google Shape;437;p7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8" name="Google Shape;438;p7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39" name="Google Shape;439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0" name="Google Shape;440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1" name="Google Shape;441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4" name="Google Shape;444;p7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5" name="Google Shape;445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" name="Google Shape;450;p7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1" name="Google Shape;451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2" name="Google Shape;452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3" name="Google Shape;453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4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2" name="Google Shape;462;p74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3" name="Google Shape;463;p74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6" name="Google Shape;466;p7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467" name="Google Shape;467;p75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8" name="Google Shape;468;p75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p75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6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2" name="Google Shape;472;p7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3" name="Google Shape;473;p76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4" name="Google Shape;474;p76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5" name="Google Shape;475;p76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7"/>
          <p:cNvSpPr txBox="1"/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8" name="Google Shape;478;p77"/>
          <p:cNvSpPr txBox="1"/>
          <p:nvPr>
            <p:ph idx="1" type="body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79" name="Google Shape;479;p77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0" name="Google Shape;480;p77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1" name="Google Shape;481;p77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8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4" name="Google Shape;484;p7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5" name="Google Shape;485;p7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6" name="Google Shape;486;p78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7" name="Google Shape;487;p78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8" name="Google Shape;488;p78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9"/>
          <p:cNvSpPr txBox="1"/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1" name="Google Shape;491;p79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92" name="Google Shape;492;p79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3" name="Google Shape;493;p79"/>
          <p:cNvSpPr txBox="1"/>
          <p:nvPr>
            <p:ph idx="3" type="body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94" name="Google Shape;494;p79"/>
          <p:cNvSpPr txBox="1"/>
          <p:nvPr>
            <p:ph idx="4" type="body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5" name="Google Shape;495;p79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6" name="Google Shape;496;p79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7" name="Google Shape;497;p79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80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80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80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80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8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5" name="Google Shape;505;p81"/>
          <p:cNvSpPr txBox="1"/>
          <p:nvPr>
            <p:ph idx="1" type="body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06" name="Google Shape;506;p8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507" name="Google Shape;507;p81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8" name="Google Shape;508;p81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9" name="Google Shape;509;p81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2" name="Google Shape;512;p82"/>
          <p:cNvSpPr/>
          <p:nvPr>
            <p:ph idx="2" type="pic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3" name="Google Shape;513;p8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514" name="Google Shape;514;p82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5" name="Google Shape;515;p82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6" name="Google Shape;516;p82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83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9" name="Google Shape;519;p8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0" name="Google Shape;520;p83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1" name="Google Shape;521;p83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2" name="Google Shape;522;p83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84"/>
          <p:cNvSpPr txBox="1"/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5" name="Google Shape;525;p84"/>
          <p:cNvSpPr txBox="1"/>
          <p:nvPr>
            <p:ph idx="1" type="body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6" name="Google Shape;526;p84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7" name="Google Shape;527;p84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8" name="Google Shape;528;p84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6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7" name="Google Shape;537;p86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8" name="Google Shape;538;p86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8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1" name="Google Shape;541;p8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/>
        </p:txBody>
      </p:sp>
      <p:sp>
        <p:nvSpPr>
          <p:cNvPr id="542" name="Google Shape;542;p87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3" name="Google Shape;543;p87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4" name="Google Shape;544;p87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88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7" name="Google Shape;547;p8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8" name="Google Shape;548;p88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9" name="Google Shape;549;p88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0" name="Google Shape;550;p88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89"/>
          <p:cNvSpPr txBox="1"/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3" name="Google Shape;553;p89"/>
          <p:cNvSpPr txBox="1"/>
          <p:nvPr>
            <p:ph idx="1" type="body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54" name="Google Shape;554;p89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5" name="Google Shape;555;p89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6" name="Google Shape;556;p89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Slide" type="tx">
  <p:cSld name="TITLE_AND_BODY"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90"/>
          <p:cNvSpPr txBox="1"/>
          <p:nvPr>
            <p:ph type="title"/>
          </p:nvPr>
        </p:nvSpPr>
        <p:spPr>
          <a:xfrm>
            <a:off x="914400" y="2130480"/>
            <a:ext cx="10362720" cy="1469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9" name="Google Shape;559;p90"/>
          <p:cNvSpPr txBox="1"/>
          <p:nvPr>
            <p:ph idx="1"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91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2" name="Google Shape;562;p9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3" name="Google Shape;563;p9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4" name="Google Shape;564;p91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5" name="Google Shape;565;p91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6" name="Google Shape;566;p91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92"/>
          <p:cNvSpPr txBox="1"/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9" name="Google Shape;569;p92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9pPr>
          </a:lstStyle>
          <a:p/>
        </p:txBody>
      </p:sp>
      <p:sp>
        <p:nvSpPr>
          <p:cNvPr id="570" name="Google Shape;570;p92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1" name="Google Shape;571;p92"/>
          <p:cNvSpPr txBox="1"/>
          <p:nvPr>
            <p:ph idx="3" type="body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9pPr>
          </a:lstStyle>
          <a:p/>
        </p:txBody>
      </p:sp>
      <p:sp>
        <p:nvSpPr>
          <p:cNvPr id="572" name="Google Shape;572;p92"/>
          <p:cNvSpPr txBox="1"/>
          <p:nvPr>
            <p:ph idx="4" type="body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3" name="Google Shape;573;p92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4" name="Google Shape;574;p92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5" name="Google Shape;575;p92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93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8" name="Google Shape;578;p93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9" name="Google Shape;579;p93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0" name="Google Shape;580;p93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9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3" name="Google Shape;583;p94"/>
          <p:cNvSpPr txBox="1"/>
          <p:nvPr>
            <p:ph idx="1" type="body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indent="-4064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indent="-3810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indent="-355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indent="-355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indent="-355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indent="-355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indent="-355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indent="-355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/>
        </p:txBody>
      </p:sp>
      <p:sp>
        <p:nvSpPr>
          <p:cNvPr id="584" name="Google Shape;584;p9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/>
        </p:txBody>
      </p:sp>
      <p:sp>
        <p:nvSpPr>
          <p:cNvPr id="585" name="Google Shape;585;p94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6" name="Google Shape;586;p94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7" name="Google Shape;587;p94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9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0" name="Google Shape;590;p95"/>
          <p:cNvSpPr/>
          <p:nvPr>
            <p:ph idx="2" type="pic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1" name="Google Shape;591;p9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/>
        </p:txBody>
      </p:sp>
      <p:sp>
        <p:nvSpPr>
          <p:cNvPr id="592" name="Google Shape;592;p95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3" name="Google Shape;593;p95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4" name="Google Shape;594;p95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96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7" name="Google Shape;597;p9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8" name="Google Shape;598;p96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9" name="Google Shape;599;p96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0" name="Google Shape;600;p96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7"/>
          <p:cNvSpPr txBox="1"/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3" name="Google Shape;603;p97"/>
          <p:cNvSpPr txBox="1"/>
          <p:nvPr>
            <p:ph idx="1" type="body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4" name="Google Shape;604;p97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5" name="Google Shape;605;p97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6" name="Google Shape;606;p97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5" name="Google Shape;615;p99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16" name="Google Shape;616;p9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17" name="Google Shape;617;p9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8" name="Google Shape;618;p9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00"/>
          <p:cNvSpPr txBox="1"/>
          <p:nvPr>
            <p:ph type="ctrTitle"/>
          </p:nvPr>
        </p:nvSpPr>
        <p:spPr>
          <a:xfrm>
            <a:off x="914400" y="2130428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621" name="Google Shape;621;p100"/>
          <p:cNvSpPr txBox="1"/>
          <p:nvPr>
            <p:ph idx="1" type="subTitle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2" name="Google Shape;622;p10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23" name="Google Shape;623;p10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24" name="Google Shape;624;p10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0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27" name="Google Shape;627;p10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28" name="Google Shape;628;p10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0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631" name="Google Shape;631;p102"/>
          <p:cNvSpPr txBox="1"/>
          <p:nvPr>
            <p:ph idx="1" type="body"/>
          </p:nvPr>
        </p:nvSpPr>
        <p:spPr>
          <a:xfrm>
            <a:off x="609601" y="1600204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2" name="Google Shape;632;p102"/>
          <p:cNvSpPr txBox="1"/>
          <p:nvPr>
            <p:ph idx="2" type="body"/>
          </p:nvPr>
        </p:nvSpPr>
        <p:spPr>
          <a:xfrm>
            <a:off x="6197601" y="1600204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3" name="Google Shape;633;p10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34" name="Google Shape;634;p10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35" name="Google Shape;635;p10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0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638" name="Google Shape;638;p103"/>
          <p:cNvSpPr txBox="1"/>
          <p:nvPr>
            <p:ph idx="1" type="body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9" name="Google Shape;639;p103"/>
          <p:cNvSpPr txBox="1"/>
          <p:nvPr>
            <p:ph idx="2" type="body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0" name="Google Shape;640;p103"/>
          <p:cNvSpPr txBox="1"/>
          <p:nvPr>
            <p:ph idx="3" type="body"/>
          </p:nvPr>
        </p:nvSpPr>
        <p:spPr>
          <a:xfrm>
            <a:off x="6193371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1" name="Google Shape;641;p103"/>
          <p:cNvSpPr txBox="1"/>
          <p:nvPr>
            <p:ph idx="4" type="body"/>
          </p:nvPr>
        </p:nvSpPr>
        <p:spPr>
          <a:xfrm>
            <a:off x="6193371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2" name="Google Shape;642;p10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43" name="Google Shape;643;p10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44" name="Google Shape;644;p10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04"/>
          <p:cNvSpPr txBox="1"/>
          <p:nvPr>
            <p:ph type="title"/>
          </p:nvPr>
        </p:nvSpPr>
        <p:spPr>
          <a:xfrm>
            <a:off x="609603" y="273048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647" name="Google Shape;647;p104"/>
          <p:cNvSpPr txBox="1"/>
          <p:nvPr>
            <p:ph idx="1" type="body"/>
          </p:nvPr>
        </p:nvSpPr>
        <p:spPr>
          <a:xfrm>
            <a:off x="4766733" y="273053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8" name="Google Shape;648;p104"/>
          <p:cNvSpPr txBox="1"/>
          <p:nvPr>
            <p:ph idx="2" type="body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9" name="Google Shape;649;p10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50" name="Google Shape;650;p10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51" name="Google Shape;651;p10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05"/>
          <p:cNvSpPr txBox="1"/>
          <p:nvPr>
            <p:ph type="title"/>
          </p:nvPr>
        </p:nvSpPr>
        <p:spPr>
          <a:xfrm>
            <a:off x="2389718" y="4800601"/>
            <a:ext cx="7315199" cy="56673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654" name="Google Shape;654;p105"/>
          <p:cNvSpPr/>
          <p:nvPr>
            <p:ph idx="2" type="pic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5" name="Google Shape;655;p105"/>
          <p:cNvSpPr txBox="1"/>
          <p:nvPr>
            <p:ph idx="1" type="body"/>
          </p:nvPr>
        </p:nvSpPr>
        <p:spPr>
          <a:xfrm>
            <a:off x="2389718" y="5367337"/>
            <a:ext cx="7315199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6" name="Google Shape;656;p10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57" name="Google Shape;657;p10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58" name="Google Shape;658;p10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0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661" name="Google Shape;661;p106"/>
          <p:cNvSpPr txBox="1"/>
          <p:nvPr>
            <p:ph idx="1" type="body"/>
          </p:nvPr>
        </p:nvSpPr>
        <p:spPr>
          <a:xfrm rot="5400000">
            <a:off x="3833019" y="-1623215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2" name="Google Shape;662;p10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63" name="Google Shape;663;p106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64" name="Google Shape;664;p10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07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667" name="Google Shape;667;p107"/>
          <p:cNvSpPr txBox="1"/>
          <p:nvPr>
            <p:ph idx="1" type="body"/>
          </p:nvPr>
        </p:nvSpPr>
        <p:spPr>
          <a:xfrm rot="5400000">
            <a:off x="1697038" y="-812798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8" name="Google Shape;668;p10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69" name="Google Shape;669;p107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70" name="Google Shape;670;p10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" type="objOnly">
  <p:cSld name="OBJECT_ONLY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09"/>
          <p:cNvSpPr txBox="1"/>
          <p:nvPr>
            <p:ph idx="1" type="body"/>
          </p:nvPr>
        </p:nvSpPr>
        <p:spPr>
          <a:xfrm>
            <a:off x="609600" y="457200"/>
            <a:ext cx="10972800" cy="54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9" name="Google Shape;679;p109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0" name="Google Shape;680;p109"/>
          <p:cNvSpPr txBox="1"/>
          <p:nvPr>
            <p:ph idx="12" type="sldNum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1" name="Google Shape;681;p109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9.xml"/><Relationship Id="rId2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/Relationships>
</file>

<file path=ppt/slideMasters/_rels/slideMaster1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1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/Relationships>
</file>

<file path=ppt/slideMasters/_rels/slideMaster12.xml.rels><?xml version="1.0" encoding="UTF-8" standalone="yes"?><Relationships xmlns="http://schemas.openxmlformats.org/package/2006/relationships"><Relationship Id="rId11" Type="http://schemas.openxmlformats.org/officeDocument/2006/relationships/theme" Target="../theme/theme7.xml"/><Relationship Id="rId10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theme" Target="../theme/theme5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/Relationships>
</file>

<file path=ppt/slideMasters/_rels/slideMaster9.xml.rels><?xml version="1.0" encoding="UTF-8" standalone="yes"?><Relationships xmlns="http://schemas.openxmlformats.org/package/2006/relationships"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08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3" name="Google Shape;673;p10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4" name="Google Shape;674;p108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5" name="Google Shape;675;p108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6" name="Google Shape;676;p108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58" name="Google Shape;758;p1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9" name="Google Shape;759;p1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0" name="Google Shape;760;p1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1" name="Google Shape;761;p1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3" name="Google Shape;833;p1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4" name="Google Shape;834;p1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5" name="Google Shape;835;p1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6" name="Google Shape;836;p1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100"/>
              <a:buFont typeface="Lucida Sans"/>
              <a:buNone/>
              <a:defRPr b="1" i="0" sz="4100" u="none" cap="none" strike="noStrik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13"/>
          <p:cNvSpPr txBox="1"/>
          <p:nvPr>
            <p:ph idx="1" type="body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17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20"/>
              <a:buFont typeface="Noto Sans Symbols"/>
              <a:buChar char="▣"/>
              <a:defRPr b="0" i="0" sz="2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350519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Noto Sans Symbols"/>
              <a:buChar char="◼"/>
              <a:defRPr b="0" i="0" sz="2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-361314" lvl="2" marL="13716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090"/>
              <a:buFont typeface="Noto Sans Symbols"/>
              <a:buChar char="?"/>
              <a:defRPr b="0" i="0" sz="2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?"/>
              <a:defRPr b="0" i="0" sz="20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?"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idx="10" type="dt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88" name="Google Shape;88;p13"/>
          <p:cNvSpPr txBox="1"/>
          <p:nvPr>
            <p:ph idx="11" type="ftr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89" name="Google Shape;89;p13"/>
          <p:cNvSpPr txBox="1"/>
          <p:nvPr>
            <p:ph idx="12" type="sldNum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Google Shape;164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Google Shape;165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6" name="Google Shape;166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7" name="Google Shape;167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1" name="Google Shape;231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2" name="Google Shape;232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3" name="Google Shape;233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4" name="Google Shape;234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9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6" name="Google Shape;306;p4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7" name="Google Shape;307;p49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8" name="Google Shape;308;p49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9" name="Google Shape;309;p49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1" name="Google Shape;381;p6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3" name="Google Shape;383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4" name="Google Shape;384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73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6" name="Google Shape;456;p7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7" name="Google Shape;457;p73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8" name="Google Shape;458;p73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9" name="Google Shape;459;p73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85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1" name="Google Shape;531;p8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2" name="Google Shape;532;p85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3" name="Google Shape;533;p85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4" name="Google Shape;534;p85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9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9" name="Google Shape;609;p98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0" name="Google Shape;610;p9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1" name="Google Shape;611;p9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2" name="Google Shape;612;p9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5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4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1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3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4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9.png"/><Relationship Id="rId4" Type="http://schemas.openxmlformats.org/officeDocument/2006/relationships/image" Target="../media/image2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7.jpg"/><Relationship Id="rId6" Type="http://schemas.openxmlformats.org/officeDocument/2006/relationships/image" Target="../media/image6.jpg"/><Relationship Id="rId7" Type="http://schemas.openxmlformats.org/officeDocument/2006/relationships/image" Target="../media/image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9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7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4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7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1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5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7.jpg"/><Relationship Id="rId6" Type="http://schemas.openxmlformats.org/officeDocument/2006/relationships/image" Target="../media/image6.jpg"/><Relationship Id="rId7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45"/>
          <p:cNvSpPr/>
          <p:nvPr/>
        </p:nvSpPr>
        <p:spPr>
          <a:xfrm>
            <a:off x="11590986" y="0"/>
            <a:ext cx="601014" cy="6858000"/>
          </a:xfrm>
          <a:prstGeom prst="rect">
            <a:avLst/>
          </a:prstGeom>
          <a:solidFill>
            <a:srgbClr val="2B5CA9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145"/>
          <p:cNvSpPr/>
          <p:nvPr/>
        </p:nvSpPr>
        <p:spPr>
          <a:xfrm>
            <a:off x="-186" y="0"/>
            <a:ext cx="9506625" cy="6858000"/>
          </a:xfrm>
          <a:prstGeom prst="rect">
            <a:avLst/>
          </a:prstGeom>
          <a:solidFill>
            <a:srgbClr val="2B5CA9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7" name="Google Shape;907;p145"/>
          <p:cNvSpPr txBox="1"/>
          <p:nvPr>
            <p:ph type="ctrTitle"/>
          </p:nvPr>
        </p:nvSpPr>
        <p:spPr>
          <a:xfrm>
            <a:off x="196370" y="692679"/>
            <a:ext cx="9213794" cy="22057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Narrow"/>
              <a:buNone/>
            </a:pPr>
            <a:br>
              <a:rPr lang="en-US" sz="3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br>
              <a:rPr lang="en-US" sz="3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br>
              <a:rPr lang="en-US" sz="3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lang="en-US" sz="3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b="0"/>
          </a:p>
        </p:txBody>
      </p:sp>
      <p:pic>
        <p:nvPicPr>
          <p:cNvPr id="908" name="Google Shape;908;p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48803" y="2462905"/>
            <a:ext cx="1486977" cy="1656185"/>
          </a:xfrm>
          <a:prstGeom prst="rect">
            <a:avLst/>
          </a:prstGeom>
          <a:solidFill>
            <a:srgbClr val="A82582"/>
          </a:solidFill>
          <a:ln>
            <a:noFill/>
          </a:ln>
        </p:spPr>
      </p:pic>
      <p:sp>
        <p:nvSpPr>
          <p:cNvPr id="909" name="Google Shape;909;p145"/>
          <p:cNvSpPr txBox="1"/>
          <p:nvPr/>
        </p:nvSpPr>
        <p:spPr>
          <a:xfrm>
            <a:off x="1497204" y="2027335"/>
            <a:ext cx="5266092" cy="871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145"/>
          <p:cNvSpPr txBox="1"/>
          <p:nvPr/>
        </p:nvSpPr>
        <p:spPr>
          <a:xfrm>
            <a:off x="-50973" y="2898475"/>
            <a:ext cx="9557412" cy="3959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U K  Ananthapadmanabhan</a:t>
            </a:r>
            <a:endParaRPr b="1" i="0" sz="2800" u="none" cap="none" strike="noStrike">
              <a:solidFill>
                <a:srgbClr val="000000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Director, Tenxhealth Technologie</a:t>
            </a:r>
            <a:r>
              <a:rPr b="0" i="0" lang="en-US" sz="28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s</a:t>
            </a:r>
            <a:endParaRPr b="0" i="0" sz="2400" u="none" cap="none" strike="noStrike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19 June 2020</a:t>
            </a:r>
            <a:endParaRPr b="0" i="0" sz="2400" u="none" cap="none" strike="noStrike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911" name="Google Shape;911;p145"/>
          <p:cNvSpPr txBox="1"/>
          <p:nvPr/>
        </p:nvSpPr>
        <p:spPr>
          <a:xfrm>
            <a:off x="4019909" y="3959525"/>
            <a:ext cx="457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145"/>
          <p:cNvSpPr txBox="1"/>
          <p:nvPr/>
        </p:nvSpPr>
        <p:spPr>
          <a:xfrm>
            <a:off x="-187" y="1223204"/>
            <a:ext cx="9506625" cy="220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Innovative  technologies for improving hospital revenue and energy savings </a:t>
            </a:r>
            <a:endParaRPr b="0" i="0" sz="44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154"/>
          <p:cNvCxnSpPr/>
          <p:nvPr/>
        </p:nvCxnSpPr>
        <p:spPr>
          <a:xfrm>
            <a:off x="838200" y="854775"/>
            <a:ext cx="10518366" cy="0"/>
          </a:xfrm>
          <a:prstGeom prst="straightConnector1">
            <a:avLst/>
          </a:prstGeom>
          <a:noFill/>
          <a:ln cap="rnd" cmpd="sng" w="9525">
            <a:solidFill>
              <a:srgbClr val="98A9D8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133" name="Google Shape;1133;p154"/>
          <p:cNvSpPr txBox="1"/>
          <p:nvPr/>
        </p:nvSpPr>
        <p:spPr>
          <a:xfrm>
            <a:off x="551384" y="14699"/>
            <a:ext cx="10802416" cy="799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5CA9"/>
              </a:buClr>
              <a:buSzPts val="3200"/>
              <a:buFont typeface="Arial Narrow"/>
              <a:buNone/>
            </a:pPr>
            <a:r>
              <a:rPr b="0" i="0" lang="en-US" sz="3200" u="none" cap="none" strike="noStrike">
                <a:solidFill>
                  <a:srgbClr val="4472C4"/>
                </a:solidFill>
                <a:latin typeface="Lustria"/>
                <a:ea typeface="Lustria"/>
                <a:cs typeface="Lustria"/>
                <a:sym typeface="Lustria"/>
              </a:rPr>
              <a:t>               IoT sensors in medical equipment  monitoring</a:t>
            </a:r>
            <a:endParaRPr b="0" i="0" sz="1400" u="none" cap="none" strike="noStrike">
              <a:solidFill>
                <a:srgbClr val="4472C4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grpSp>
        <p:nvGrpSpPr>
          <p:cNvPr id="1134" name="Google Shape;1134;p154"/>
          <p:cNvGrpSpPr/>
          <p:nvPr/>
        </p:nvGrpSpPr>
        <p:grpSpPr>
          <a:xfrm>
            <a:off x="1121228" y="1295138"/>
            <a:ext cx="3985617" cy="4931490"/>
            <a:chOff x="90153" y="746974"/>
            <a:chExt cx="4520704" cy="4951029"/>
          </a:xfrm>
        </p:grpSpPr>
        <p:sp>
          <p:nvSpPr>
            <p:cNvPr id="1135" name="Google Shape;1135;p154"/>
            <p:cNvSpPr/>
            <p:nvPr/>
          </p:nvSpPr>
          <p:spPr>
            <a:xfrm>
              <a:off x="90153" y="5343843"/>
              <a:ext cx="4417454" cy="35416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8179"/>
                </a:buClr>
                <a:buSzPts val="2400"/>
                <a:buFont typeface="Calibri"/>
                <a:buNone/>
              </a:pPr>
              <a:r>
                <a:rPr b="0" i="0" lang="en-US" sz="18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rPr>
                <a:t>Ventilator – Asset monitoring</a:t>
              </a:r>
              <a:endParaRPr b="0" i="0" sz="18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pic>
          <p:nvPicPr>
            <p:cNvPr id="1136" name="Google Shape;1136;p154"/>
            <p:cNvPicPr preferRelativeResize="0"/>
            <p:nvPr/>
          </p:nvPicPr>
          <p:blipFill rotWithShape="1">
            <a:blip r:embed="rId3">
              <a:alphaModFix/>
            </a:blip>
            <a:srcRect b="0" l="24556" r="0" t="0"/>
            <a:stretch/>
          </p:blipFill>
          <p:spPr>
            <a:xfrm>
              <a:off x="218940" y="746974"/>
              <a:ext cx="4391917" cy="45848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37" name="Google Shape;1137;p154"/>
          <p:cNvGrpSpPr/>
          <p:nvPr/>
        </p:nvGrpSpPr>
        <p:grpSpPr>
          <a:xfrm>
            <a:off x="7085157" y="1295138"/>
            <a:ext cx="3752861" cy="5127433"/>
            <a:chOff x="5120025" y="1195230"/>
            <a:chExt cx="4099863" cy="5299816"/>
          </a:xfrm>
        </p:grpSpPr>
        <p:pic>
          <p:nvPicPr>
            <p:cNvPr id="1138" name="Google Shape;1138;p15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64427" y="1195230"/>
              <a:ext cx="3966961" cy="5289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9" name="Google Shape;1139;p154"/>
            <p:cNvSpPr/>
            <p:nvPr/>
          </p:nvSpPr>
          <p:spPr>
            <a:xfrm>
              <a:off x="5120025" y="5891162"/>
              <a:ext cx="4099863" cy="60388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8179"/>
                </a:buClr>
                <a:buSzPts val="2400"/>
                <a:buFont typeface="Calibri"/>
                <a:buNone/>
              </a:pPr>
              <a:r>
                <a:rPr b="0" i="0" lang="en-US" sz="18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rPr>
                <a:t>Infusion pump – Asset monitoring</a:t>
              </a:r>
              <a:endParaRPr b="0" i="0" sz="18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5" name="Google Shape;1145;p155"/>
          <p:cNvGrpSpPr/>
          <p:nvPr/>
        </p:nvGrpSpPr>
        <p:grpSpPr>
          <a:xfrm>
            <a:off x="1915728" y="2675860"/>
            <a:ext cx="2465493" cy="1044397"/>
            <a:chOff x="4451351" y="3933824"/>
            <a:chExt cx="746126" cy="438150"/>
          </a:xfrm>
        </p:grpSpPr>
        <p:sp>
          <p:nvSpPr>
            <p:cNvPr id="1146" name="Google Shape;1146;p155"/>
            <p:cNvSpPr/>
            <p:nvPr/>
          </p:nvSpPr>
          <p:spPr>
            <a:xfrm>
              <a:off x="4451351" y="3933824"/>
              <a:ext cx="744538" cy="438150"/>
            </a:xfrm>
            <a:custGeom>
              <a:rect b="b" l="l" r="r" t="t"/>
              <a:pathLst>
                <a:path extrusionOk="0" h="1453" w="2461">
                  <a:moveTo>
                    <a:pt x="2461" y="1118"/>
                  </a:moveTo>
                  <a:cubicBezTo>
                    <a:pt x="2461" y="1098"/>
                    <a:pt x="2458" y="1078"/>
                    <a:pt x="2455" y="1058"/>
                  </a:cubicBezTo>
                  <a:lnTo>
                    <a:pt x="2455" y="1058"/>
                  </a:lnTo>
                  <a:cubicBezTo>
                    <a:pt x="2455" y="1039"/>
                    <a:pt x="2452" y="1019"/>
                    <a:pt x="2444" y="1002"/>
                  </a:cubicBezTo>
                  <a:cubicBezTo>
                    <a:pt x="2393" y="821"/>
                    <a:pt x="2229" y="691"/>
                    <a:pt x="2035" y="691"/>
                  </a:cubicBezTo>
                  <a:cubicBezTo>
                    <a:pt x="2023" y="691"/>
                    <a:pt x="2015" y="691"/>
                    <a:pt x="2004" y="694"/>
                  </a:cubicBezTo>
                  <a:cubicBezTo>
                    <a:pt x="1992" y="375"/>
                    <a:pt x="1755" y="102"/>
                    <a:pt x="1431" y="51"/>
                  </a:cubicBezTo>
                  <a:cubicBezTo>
                    <a:pt x="1095" y="0"/>
                    <a:pt x="779" y="203"/>
                    <a:pt x="680" y="519"/>
                  </a:cubicBezTo>
                  <a:cubicBezTo>
                    <a:pt x="629" y="502"/>
                    <a:pt x="578" y="494"/>
                    <a:pt x="522" y="494"/>
                  </a:cubicBezTo>
                  <a:cubicBezTo>
                    <a:pt x="234" y="494"/>
                    <a:pt x="0" y="728"/>
                    <a:pt x="0" y="1016"/>
                  </a:cubicBezTo>
                  <a:cubicBezTo>
                    <a:pt x="0" y="1024"/>
                    <a:pt x="0" y="1036"/>
                    <a:pt x="3" y="1044"/>
                  </a:cubicBezTo>
                  <a:cubicBezTo>
                    <a:pt x="3" y="1050"/>
                    <a:pt x="0" y="1053"/>
                    <a:pt x="0" y="1058"/>
                  </a:cubicBezTo>
                  <a:lnTo>
                    <a:pt x="0" y="1312"/>
                  </a:lnTo>
                  <a:cubicBezTo>
                    <a:pt x="0" y="1391"/>
                    <a:pt x="31" y="1453"/>
                    <a:pt x="141" y="1453"/>
                  </a:cubicBezTo>
                  <a:lnTo>
                    <a:pt x="2314" y="1453"/>
                  </a:lnTo>
                  <a:cubicBezTo>
                    <a:pt x="2435" y="1453"/>
                    <a:pt x="2455" y="1391"/>
                    <a:pt x="2455" y="1312"/>
                  </a:cubicBezTo>
                  <a:lnTo>
                    <a:pt x="2455" y="1174"/>
                  </a:lnTo>
                  <a:cubicBezTo>
                    <a:pt x="2458" y="1157"/>
                    <a:pt x="2461" y="1137"/>
                    <a:pt x="2461" y="1118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147" name="Google Shape;1147;p155"/>
            <p:cNvSpPr/>
            <p:nvPr/>
          </p:nvSpPr>
          <p:spPr>
            <a:xfrm>
              <a:off x="4814889" y="3944936"/>
              <a:ext cx="382588" cy="398463"/>
            </a:xfrm>
            <a:custGeom>
              <a:rect b="b" l="l" r="r" t="t"/>
              <a:pathLst>
                <a:path extrusionOk="0" h="1318" w="1262">
                  <a:moveTo>
                    <a:pt x="646" y="863"/>
                  </a:moveTo>
                  <a:cubicBezTo>
                    <a:pt x="660" y="863"/>
                    <a:pt x="675" y="860"/>
                    <a:pt x="689" y="860"/>
                  </a:cubicBezTo>
                  <a:cubicBezTo>
                    <a:pt x="954" y="860"/>
                    <a:pt x="1174" y="1038"/>
                    <a:pt x="1245" y="1284"/>
                  </a:cubicBezTo>
                  <a:cubicBezTo>
                    <a:pt x="1250" y="1295"/>
                    <a:pt x="1253" y="1306"/>
                    <a:pt x="1253" y="1318"/>
                  </a:cubicBezTo>
                  <a:cubicBezTo>
                    <a:pt x="1256" y="1304"/>
                    <a:pt x="1256" y="1289"/>
                    <a:pt x="1256" y="1275"/>
                  </a:cubicBezTo>
                  <a:lnTo>
                    <a:pt x="1256" y="1137"/>
                  </a:lnTo>
                  <a:cubicBezTo>
                    <a:pt x="1259" y="1117"/>
                    <a:pt x="1262" y="1098"/>
                    <a:pt x="1262" y="1078"/>
                  </a:cubicBezTo>
                  <a:cubicBezTo>
                    <a:pt x="1262" y="1058"/>
                    <a:pt x="1259" y="1038"/>
                    <a:pt x="1256" y="1018"/>
                  </a:cubicBezTo>
                  <a:lnTo>
                    <a:pt x="1256" y="1018"/>
                  </a:lnTo>
                  <a:cubicBezTo>
                    <a:pt x="1256" y="999"/>
                    <a:pt x="1253" y="979"/>
                    <a:pt x="1245" y="962"/>
                  </a:cubicBezTo>
                  <a:cubicBezTo>
                    <a:pt x="1194" y="781"/>
                    <a:pt x="1030" y="652"/>
                    <a:pt x="835" y="652"/>
                  </a:cubicBezTo>
                  <a:cubicBezTo>
                    <a:pt x="824" y="652"/>
                    <a:pt x="816" y="652"/>
                    <a:pt x="804" y="654"/>
                  </a:cubicBezTo>
                  <a:cubicBezTo>
                    <a:pt x="793" y="336"/>
                    <a:pt x="556" y="62"/>
                    <a:pt x="232" y="11"/>
                  </a:cubicBezTo>
                  <a:cubicBezTo>
                    <a:pt x="152" y="0"/>
                    <a:pt x="73" y="2"/>
                    <a:pt x="0" y="17"/>
                  </a:cubicBezTo>
                  <a:cubicBezTo>
                    <a:pt x="370" y="132"/>
                    <a:pt x="629" y="474"/>
                    <a:pt x="646" y="863"/>
                  </a:cubicBezTo>
                  <a:close/>
                </a:path>
              </a:pathLst>
            </a:custGeom>
            <a:solidFill>
              <a:srgbClr val="2F54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</p:grpSp>
      <p:grpSp>
        <p:nvGrpSpPr>
          <p:cNvPr id="1148" name="Google Shape;1148;p155"/>
          <p:cNvGrpSpPr/>
          <p:nvPr/>
        </p:nvGrpSpPr>
        <p:grpSpPr>
          <a:xfrm>
            <a:off x="2647874" y="3118229"/>
            <a:ext cx="122709" cy="323317"/>
            <a:chOff x="3263901" y="596900"/>
            <a:chExt cx="290512" cy="614363"/>
          </a:xfrm>
        </p:grpSpPr>
        <p:sp>
          <p:nvSpPr>
            <p:cNvPr id="1149" name="Google Shape;1149;p155"/>
            <p:cNvSpPr/>
            <p:nvPr/>
          </p:nvSpPr>
          <p:spPr>
            <a:xfrm>
              <a:off x="3263901" y="596900"/>
              <a:ext cx="239713" cy="614363"/>
            </a:xfrm>
            <a:prstGeom prst="rect">
              <a:avLst/>
            </a:prstGeom>
            <a:solidFill>
              <a:srgbClr val="2F54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150" name="Google Shape;1150;p155"/>
            <p:cNvSpPr/>
            <p:nvPr/>
          </p:nvSpPr>
          <p:spPr>
            <a:xfrm>
              <a:off x="3503613" y="596900"/>
              <a:ext cx="50800" cy="614363"/>
            </a:xfrm>
            <a:prstGeom prst="rect">
              <a:avLst/>
            </a:prstGeom>
            <a:solidFill>
              <a:srgbClr val="8DA9D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151" name="Google Shape;1151;p155"/>
            <p:cNvSpPr/>
            <p:nvPr/>
          </p:nvSpPr>
          <p:spPr>
            <a:xfrm>
              <a:off x="3273426" y="706438"/>
              <a:ext cx="212725" cy="42863"/>
            </a:xfrm>
            <a:custGeom>
              <a:rect b="b" l="l" r="r" t="t"/>
              <a:pathLst>
                <a:path extrusionOk="0" h="141" w="706">
                  <a:moveTo>
                    <a:pt x="0" y="0"/>
                  </a:moveTo>
                  <a:lnTo>
                    <a:pt x="0" y="28"/>
                  </a:lnTo>
                  <a:lnTo>
                    <a:pt x="706" y="28"/>
                  </a:lnTo>
                  <a:lnTo>
                    <a:pt x="706" y="0"/>
                  </a:lnTo>
                  <a:lnTo>
                    <a:pt x="0" y="0"/>
                  </a:lnTo>
                  <a:close/>
                  <a:moveTo>
                    <a:pt x="0" y="113"/>
                  </a:moveTo>
                  <a:lnTo>
                    <a:pt x="0" y="141"/>
                  </a:lnTo>
                  <a:lnTo>
                    <a:pt x="706" y="141"/>
                  </a:lnTo>
                  <a:lnTo>
                    <a:pt x="706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152" name="Google Shape;1152;p155"/>
            <p:cNvSpPr/>
            <p:nvPr/>
          </p:nvSpPr>
          <p:spPr>
            <a:xfrm>
              <a:off x="3276601" y="625475"/>
              <a:ext cx="31750" cy="317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</p:grpSp>
      <p:grpSp>
        <p:nvGrpSpPr>
          <p:cNvPr id="1153" name="Google Shape;1153;p155"/>
          <p:cNvGrpSpPr/>
          <p:nvPr/>
        </p:nvGrpSpPr>
        <p:grpSpPr>
          <a:xfrm>
            <a:off x="3052704" y="3112910"/>
            <a:ext cx="122709" cy="323317"/>
            <a:chOff x="3263901" y="596900"/>
            <a:chExt cx="290512" cy="614363"/>
          </a:xfrm>
        </p:grpSpPr>
        <p:sp>
          <p:nvSpPr>
            <p:cNvPr id="1154" name="Google Shape;1154;p155"/>
            <p:cNvSpPr/>
            <p:nvPr/>
          </p:nvSpPr>
          <p:spPr>
            <a:xfrm>
              <a:off x="3263901" y="596900"/>
              <a:ext cx="239713" cy="614363"/>
            </a:xfrm>
            <a:prstGeom prst="rect">
              <a:avLst/>
            </a:prstGeom>
            <a:solidFill>
              <a:srgbClr val="2F54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155" name="Google Shape;1155;p155"/>
            <p:cNvSpPr/>
            <p:nvPr/>
          </p:nvSpPr>
          <p:spPr>
            <a:xfrm>
              <a:off x="3503613" y="596900"/>
              <a:ext cx="50800" cy="614363"/>
            </a:xfrm>
            <a:prstGeom prst="rect">
              <a:avLst/>
            </a:prstGeom>
            <a:solidFill>
              <a:srgbClr val="8DA9D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156" name="Google Shape;1156;p155"/>
            <p:cNvSpPr/>
            <p:nvPr/>
          </p:nvSpPr>
          <p:spPr>
            <a:xfrm>
              <a:off x="3273426" y="706438"/>
              <a:ext cx="212725" cy="42863"/>
            </a:xfrm>
            <a:custGeom>
              <a:rect b="b" l="l" r="r" t="t"/>
              <a:pathLst>
                <a:path extrusionOk="0" h="141" w="706">
                  <a:moveTo>
                    <a:pt x="0" y="0"/>
                  </a:moveTo>
                  <a:lnTo>
                    <a:pt x="0" y="28"/>
                  </a:lnTo>
                  <a:lnTo>
                    <a:pt x="706" y="28"/>
                  </a:lnTo>
                  <a:lnTo>
                    <a:pt x="706" y="0"/>
                  </a:lnTo>
                  <a:lnTo>
                    <a:pt x="0" y="0"/>
                  </a:lnTo>
                  <a:close/>
                  <a:moveTo>
                    <a:pt x="0" y="113"/>
                  </a:moveTo>
                  <a:lnTo>
                    <a:pt x="0" y="141"/>
                  </a:lnTo>
                  <a:lnTo>
                    <a:pt x="706" y="141"/>
                  </a:lnTo>
                  <a:lnTo>
                    <a:pt x="706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157" name="Google Shape;1157;p155"/>
            <p:cNvSpPr/>
            <p:nvPr/>
          </p:nvSpPr>
          <p:spPr>
            <a:xfrm>
              <a:off x="3276601" y="625475"/>
              <a:ext cx="31750" cy="317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</p:grpSp>
      <p:grpSp>
        <p:nvGrpSpPr>
          <p:cNvPr id="1158" name="Google Shape;1158;p155"/>
          <p:cNvGrpSpPr/>
          <p:nvPr/>
        </p:nvGrpSpPr>
        <p:grpSpPr>
          <a:xfrm>
            <a:off x="3401502" y="3118229"/>
            <a:ext cx="122709" cy="323317"/>
            <a:chOff x="3263901" y="596900"/>
            <a:chExt cx="290512" cy="614363"/>
          </a:xfrm>
        </p:grpSpPr>
        <p:sp>
          <p:nvSpPr>
            <p:cNvPr id="1159" name="Google Shape;1159;p155"/>
            <p:cNvSpPr/>
            <p:nvPr/>
          </p:nvSpPr>
          <p:spPr>
            <a:xfrm>
              <a:off x="3263901" y="596900"/>
              <a:ext cx="239713" cy="614363"/>
            </a:xfrm>
            <a:prstGeom prst="rect">
              <a:avLst/>
            </a:prstGeom>
            <a:solidFill>
              <a:srgbClr val="2F54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160" name="Google Shape;1160;p155"/>
            <p:cNvSpPr/>
            <p:nvPr/>
          </p:nvSpPr>
          <p:spPr>
            <a:xfrm>
              <a:off x="3503613" y="596900"/>
              <a:ext cx="50800" cy="614363"/>
            </a:xfrm>
            <a:prstGeom prst="rect">
              <a:avLst/>
            </a:prstGeom>
            <a:solidFill>
              <a:srgbClr val="8DA9D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161" name="Google Shape;1161;p155"/>
            <p:cNvSpPr/>
            <p:nvPr/>
          </p:nvSpPr>
          <p:spPr>
            <a:xfrm>
              <a:off x="3273426" y="706438"/>
              <a:ext cx="212725" cy="42863"/>
            </a:xfrm>
            <a:custGeom>
              <a:rect b="b" l="l" r="r" t="t"/>
              <a:pathLst>
                <a:path extrusionOk="0" h="141" w="706">
                  <a:moveTo>
                    <a:pt x="0" y="0"/>
                  </a:moveTo>
                  <a:lnTo>
                    <a:pt x="0" y="28"/>
                  </a:lnTo>
                  <a:lnTo>
                    <a:pt x="706" y="28"/>
                  </a:lnTo>
                  <a:lnTo>
                    <a:pt x="706" y="0"/>
                  </a:lnTo>
                  <a:lnTo>
                    <a:pt x="0" y="0"/>
                  </a:lnTo>
                  <a:close/>
                  <a:moveTo>
                    <a:pt x="0" y="113"/>
                  </a:moveTo>
                  <a:lnTo>
                    <a:pt x="0" y="141"/>
                  </a:lnTo>
                  <a:lnTo>
                    <a:pt x="706" y="141"/>
                  </a:lnTo>
                  <a:lnTo>
                    <a:pt x="706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162" name="Google Shape;1162;p155"/>
            <p:cNvSpPr/>
            <p:nvPr/>
          </p:nvSpPr>
          <p:spPr>
            <a:xfrm>
              <a:off x="3276601" y="625475"/>
              <a:ext cx="31750" cy="317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</p:grpSp>
      <p:sp>
        <p:nvSpPr>
          <p:cNvPr id="1163" name="Google Shape;1163;p155"/>
          <p:cNvSpPr txBox="1"/>
          <p:nvPr/>
        </p:nvSpPr>
        <p:spPr>
          <a:xfrm>
            <a:off x="2495387" y="3441545"/>
            <a:ext cx="407833" cy="238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rPr>
              <a:t>HIS</a:t>
            </a:r>
            <a:endParaRPr b="0" i="0" sz="1400" u="none" cap="none" strike="noStrike">
              <a:solidFill>
                <a:srgbClr val="0070C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164" name="Google Shape;1164;p155"/>
          <p:cNvSpPr txBox="1"/>
          <p:nvPr/>
        </p:nvSpPr>
        <p:spPr>
          <a:xfrm>
            <a:off x="2892787" y="3431092"/>
            <a:ext cx="444214" cy="238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rPr>
              <a:t>SAP</a:t>
            </a:r>
            <a:endParaRPr b="0" i="0" sz="1400" u="none" cap="none" strike="noStrike">
              <a:solidFill>
                <a:srgbClr val="0070C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165" name="Google Shape;1165;p155"/>
          <p:cNvSpPr txBox="1"/>
          <p:nvPr/>
        </p:nvSpPr>
        <p:spPr>
          <a:xfrm>
            <a:off x="3277891" y="3441545"/>
            <a:ext cx="382366" cy="238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rPr>
              <a:t>HR</a:t>
            </a:r>
            <a:endParaRPr b="0" i="0" sz="1400" u="none" cap="none" strike="noStrike">
              <a:solidFill>
                <a:srgbClr val="0070C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grpSp>
        <p:nvGrpSpPr>
          <p:cNvPr id="1166" name="Google Shape;1166;p155"/>
          <p:cNvGrpSpPr/>
          <p:nvPr/>
        </p:nvGrpSpPr>
        <p:grpSpPr>
          <a:xfrm>
            <a:off x="1107446" y="3045255"/>
            <a:ext cx="415365" cy="473005"/>
            <a:chOff x="913635" y="1529202"/>
            <a:chExt cx="793750" cy="725488"/>
          </a:xfrm>
        </p:grpSpPr>
        <p:grpSp>
          <p:nvGrpSpPr>
            <p:cNvPr id="1167" name="Google Shape;1167;p155"/>
            <p:cNvGrpSpPr/>
            <p:nvPr/>
          </p:nvGrpSpPr>
          <p:grpSpPr>
            <a:xfrm>
              <a:off x="1050160" y="2161027"/>
              <a:ext cx="512763" cy="93663"/>
              <a:chOff x="1787526" y="1143000"/>
              <a:chExt cx="512763" cy="93663"/>
            </a:xfrm>
          </p:grpSpPr>
          <p:sp>
            <p:nvSpPr>
              <p:cNvPr id="1168" name="Google Shape;1168;p155"/>
              <p:cNvSpPr/>
              <p:nvPr/>
            </p:nvSpPr>
            <p:spPr>
              <a:xfrm>
                <a:off x="1787526" y="1150938"/>
                <a:ext cx="512763" cy="85725"/>
              </a:xfrm>
              <a:custGeom>
                <a:rect b="b" l="l" r="r" t="t"/>
                <a:pathLst>
                  <a:path extrusionOk="0" h="282" w="1693">
                    <a:moveTo>
                      <a:pt x="1693" y="226"/>
                    </a:moveTo>
                    <a:cubicBezTo>
                      <a:pt x="1693" y="257"/>
                      <a:pt x="1662" y="282"/>
                      <a:pt x="1640" y="282"/>
                    </a:cubicBezTo>
                    <a:lnTo>
                      <a:pt x="45" y="282"/>
                    </a:lnTo>
                    <a:cubicBezTo>
                      <a:pt x="20" y="282"/>
                      <a:pt x="0" y="257"/>
                      <a:pt x="0" y="226"/>
                    </a:cubicBezTo>
                    <a:lnTo>
                      <a:pt x="0" y="57"/>
                    </a:lnTo>
                    <a:cubicBezTo>
                      <a:pt x="0" y="26"/>
                      <a:pt x="20" y="0"/>
                      <a:pt x="45" y="0"/>
                    </a:cubicBezTo>
                    <a:lnTo>
                      <a:pt x="1640" y="0"/>
                    </a:lnTo>
                    <a:cubicBezTo>
                      <a:pt x="1665" y="0"/>
                      <a:pt x="1693" y="26"/>
                      <a:pt x="1693" y="57"/>
                    </a:cubicBezTo>
                    <a:lnTo>
                      <a:pt x="1693" y="226"/>
                    </a:lnTo>
                    <a:close/>
                  </a:path>
                </a:pathLst>
              </a:custGeom>
              <a:solidFill>
                <a:srgbClr val="8DA9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169" name="Google Shape;1169;p155"/>
              <p:cNvSpPr/>
              <p:nvPr/>
            </p:nvSpPr>
            <p:spPr>
              <a:xfrm>
                <a:off x="1787526" y="1143000"/>
                <a:ext cx="512763" cy="84138"/>
              </a:xfrm>
              <a:custGeom>
                <a:rect b="b" l="l" r="r" t="t"/>
                <a:pathLst>
                  <a:path extrusionOk="0" h="282" w="1693">
                    <a:moveTo>
                      <a:pt x="1693" y="226"/>
                    </a:moveTo>
                    <a:cubicBezTo>
                      <a:pt x="1693" y="257"/>
                      <a:pt x="1662" y="282"/>
                      <a:pt x="1640" y="282"/>
                    </a:cubicBezTo>
                    <a:lnTo>
                      <a:pt x="45" y="282"/>
                    </a:lnTo>
                    <a:cubicBezTo>
                      <a:pt x="20" y="282"/>
                      <a:pt x="0" y="257"/>
                      <a:pt x="0" y="226"/>
                    </a:cubicBezTo>
                    <a:lnTo>
                      <a:pt x="0" y="56"/>
                    </a:lnTo>
                    <a:cubicBezTo>
                      <a:pt x="0" y="25"/>
                      <a:pt x="20" y="0"/>
                      <a:pt x="45" y="0"/>
                    </a:cubicBezTo>
                    <a:lnTo>
                      <a:pt x="1640" y="0"/>
                    </a:lnTo>
                    <a:cubicBezTo>
                      <a:pt x="1665" y="0"/>
                      <a:pt x="1693" y="25"/>
                      <a:pt x="1693" y="56"/>
                    </a:cubicBezTo>
                    <a:lnTo>
                      <a:pt x="1693" y="226"/>
                    </a:lnTo>
                    <a:close/>
                  </a:path>
                </a:pathLst>
              </a:custGeom>
              <a:solidFill>
                <a:srgbClr val="2F549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170" name="Google Shape;1170;p155"/>
              <p:cNvSpPr/>
              <p:nvPr/>
            </p:nvSpPr>
            <p:spPr>
              <a:xfrm>
                <a:off x="1804988" y="1158875"/>
                <a:ext cx="477838" cy="52388"/>
              </a:xfrm>
              <a:custGeom>
                <a:rect b="b" l="l" r="r" t="t"/>
                <a:pathLst>
                  <a:path extrusionOk="0" h="170" w="1580">
                    <a:moveTo>
                      <a:pt x="0" y="0"/>
                    </a:moveTo>
                    <a:lnTo>
                      <a:pt x="0" y="57"/>
                    </a:lnTo>
                    <a:lnTo>
                      <a:pt x="56" y="57"/>
                    </a:lnTo>
                    <a:lnTo>
                      <a:pt x="56" y="0"/>
                    </a:lnTo>
                    <a:lnTo>
                      <a:pt x="0" y="0"/>
                    </a:lnTo>
                    <a:close/>
                    <a:moveTo>
                      <a:pt x="84" y="0"/>
                    </a:moveTo>
                    <a:lnTo>
                      <a:pt x="84" y="57"/>
                    </a:lnTo>
                    <a:lnTo>
                      <a:pt x="141" y="57"/>
                    </a:lnTo>
                    <a:lnTo>
                      <a:pt x="141" y="0"/>
                    </a:lnTo>
                    <a:lnTo>
                      <a:pt x="84" y="0"/>
                    </a:lnTo>
                    <a:close/>
                    <a:moveTo>
                      <a:pt x="169" y="0"/>
                    </a:moveTo>
                    <a:lnTo>
                      <a:pt x="169" y="57"/>
                    </a:lnTo>
                    <a:lnTo>
                      <a:pt x="225" y="57"/>
                    </a:lnTo>
                    <a:lnTo>
                      <a:pt x="225" y="0"/>
                    </a:lnTo>
                    <a:lnTo>
                      <a:pt x="169" y="0"/>
                    </a:lnTo>
                    <a:close/>
                    <a:moveTo>
                      <a:pt x="254" y="0"/>
                    </a:moveTo>
                    <a:lnTo>
                      <a:pt x="254" y="57"/>
                    </a:lnTo>
                    <a:lnTo>
                      <a:pt x="310" y="57"/>
                    </a:lnTo>
                    <a:lnTo>
                      <a:pt x="310" y="0"/>
                    </a:lnTo>
                    <a:lnTo>
                      <a:pt x="254" y="0"/>
                    </a:lnTo>
                    <a:close/>
                    <a:moveTo>
                      <a:pt x="338" y="0"/>
                    </a:moveTo>
                    <a:lnTo>
                      <a:pt x="338" y="57"/>
                    </a:lnTo>
                    <a:lnTo>
                      <a:pt x="395" y="57"/>
                    </a:lnTo>
                    <a:lnTo>
                      <a:pt x="395" y="0"/>
                    </a:lnTo>
                    <a:lnTo>
                      <a:pt x="338" y="0"/>
                    </a:lnTo>
                    <a:close/>
                    <a:moveTo>
                      <a:pt x="423" y="0"/>
                    </a:moveTo>
                    <a:lnTo>
                      <a:pt x="423" y="57"/>
                    </a:lnTo>
                    <a:lnTo>
                      <a:pt x="479" y="57"/>
                    </a:lnTo>
                    <a:lnTo>
                      <a:pt x="479" y="0"/>
                    </a:lnTo>
                    <a:lnTo>
                      <a:pt x="423" y="0"/>
                    </a:lnTo>
                    <a:close/>
                    <a:moveTo>
                      <a:pt x="508" y="0"/>
                    </a:moveTo>
                    <a:lnTo>
                      <a:pt x="508" y="57"/>
                    </a:lnTo>
                    <a:lnTo>
                      <a:pt x="564" y="57"/>
                    </a:lnTo>
                    <a:lnTo>
                      <a:pt x="564" y="0"/>
                    </a:lnTo>
                    <a:lnTo>
                      <a:pt x="508" y="0"/>
                    </a:lnTo>
                    <a:close/>
                    <a:moveTo>
                      <a:pt x="592" y="0"/>
                    </a:moveTo>
                    <a:lnTo>
                      <a:pt x="592" y="57"/>
                    </a:lnTo>
                    <a:lnTo>
                      <a:pt x="649" y="57"/>
                    </a:lnTo>
                    <a:lnTo>
                      <a:pt x="649" y="0"/>
                    </a:lnTo>
                    <a:lnTo>
                      <a:pt x="592" y="0"/>
                    </a:lnTo>
                    <a:close/>
                    <a:moveTo>
                      <a:pt x="677" y="0"/>
                    </a:moveTo>
                    <a:lnTo>
                      <a:pt x="677" y="57"/>
                    </a:lnTo>
                    <a:lnTo>
                      <a:pt x="733" y="57"/>
                    </a:lnTo>
                    <a:lnTo>
                      <a:pt x="733" y="0"/>
                    </a:lnTo>
                    <a:lnTo>
                      <a:pt x="677" y="0"/>
                    </a:lnTo>
                    <a:close/>
                    <a:moveTo>
                      <a:pt x="762" y="0"/>
                    </a:moveTo>
                    <a:lnTo>
                      <a:pt x="762" y="57"/>
                    </a:lnTo>
                    <a:lnTo>
                      <a:pt x="818" y="57"/>
                    </a:lnTo>
                    <a:lnTo>
                      <a:pt x="818" y="0"/>
                    </a:lnTo>
                    <a:lnTo>
                      <a:pt x="762" y="0"/>
                    </a:lnTo>
                    <a:close/>
                    <a:moveTo>
                      <a:pt x="846" y="0"/>
                    </a:moveTo>
                    <a:lnTo>
                      <a:pt x="846" y="57"/>
                    </a:lnTo>
                    <a:lnTo>
                      <a:pt x="903" y="57"/>
                    </a:lnTo>
                    <a:lnTo>
                      <a:pt x="903" y="0"/>
                    </a:lnTo>
                    <a:lnTo>
                      <a:pt x="846" y="0"/>
                    </a:lnTo>
                    <a:close/>
                    <a:moveTo>
                      <a:pt x="931" y="0"/>
                    </a:moveTo>
                    <a:lnTo>
                      <a:pt x="931" y="57"/>
                    </a:lnTo>
                    <a:lnTo>
                      <a:pt x="987" y="57"/>
                    </a:lnTo>
                    <a:lnTo>
                      <a:pt x="987" y="0"/>
                    </a:lnTo>
                    <a:lnTo>
                      <a:pt x="931" y="0"/>
                    </a:lnTo>
                    <a:close/>
                    <a:moveTo>
                      <a:pt x="1016" y="0"/>
                    </a:moveTo>
                    <a:lnTo>
                      <a:pt x="1016" y="57"/>
                    </a:lnTo>
                    <a:lnTo>
                      <a:pt x="1072" y="57"/>
                    </a:lnTo>
                    <a:lnTo>
                      <a:pt x="1072" y="0"/>
                    </a:lnTo>
                    <a:lnTo>
                      <a:pt x="1016" y="0"/>
                    </a:lnTo>
                    <a:close/>
                    <a:moveTo>
                      <a:pt x="1100" y="0"/>
                    </a:moveTo>
                    <a:lnTo>
                      <a:pt x="1100" y="57"/>
                    </a:lnTo>
                    <a:lnTo>
                      <a:pt x="1157" y="57"/>
                    </a:lnTo>
                    <a:lnTo>
                      <a:pt x="1157" y="0"/>
                    </a:lnTo>
                    <a:lnTo>
                      <a:pt x="1100" y="0"/>
                    </a:lnTo>
                    <a:close/>
                    <a:moveTo>
                      <a:pt x="1185" y="0"/>
                    </a:moveTo>
                    <a:lnTo>
                      <a:pt x="1185" y="57"/>
                    </a:lnTo>
                    <a:lnTo>
                      <a:pt x="1241" y="57"/>
                    </a:lnTo>
                    <a:lnTo>
                      <a:pt x="1241" y="0"/>
                    </a:lnTo>
                    <a:lnTo>
                      <a:pt x="1185" y="0"/>
                    </a:lnTo>
                    <a:close/>
                    <a:moveTo>
                      <a:pt x="1270" y="0"/>
                    </a:moveTo>
                    <a:lnTo>
                      <a:pt x="1270" y="57"/>
                    </a:lnTo>
                    <a:lnTo>
                      <a:pt x="1326" y="57"/>
                    </a:lnTo>
                    <a:lnTo>
                      <a:pt x="1326" y="0"/>
                    </a:lnTo>
                    <a:lnTo>
                      <a:pt x="1270" y="0"/>
                    </a:lnTo>
                    <a:close/>
                    <a:moveTo>
                      <a:pt x="1354" y="0"/>
                    </a:moveTo>
                    <a:lnTo>
                      <a:pt x="1354" y="57"/>
                    </a:lnTo>
                    <a:lnTo>
                      <a:pt x="1411" y="57"/>
                    </a:lnTo>
                    <a:lnTo>
                      <a:pt x="1411" y="0"/>
                    </a:lnTo>
                    <a:lnTo>
                      <a:pt x="1354" y="0"/>
                    </a:lnTo>
                    <a:close/>
                    <a:moveTo>
                      <a:pt x="1439" y="0"/>
                    </a:moveTo>
                    <a:lnTo>
                      <a:pt x="1439" y="57"/>
                    </a:lnTo>
                    <a:lnTo>
                      <a:pt x="1495" y="57"/>
                    </a:lnTo>
                    <a:lnTo>
                      <a:pt x="1495" y="0"/>
                    </a:lnTo>
                    <a:lnTo>
                      <a:pt x="1439" y="0"/>
                    </a:lnTo>
                    <a:close/>
                    <a:moveTo>
                      <a:pt x="1524" y="0"/>
                    </a:moveTo>
                    <a:lnTo>
                      <a:pt x="1524" y="57"/>
                    </a:lnTo>
                    <a:lnTo>
                      <a:pt x="1580" y="57"/>
                    </a:lnTo>
                    <a:lnTo>
                      <a:pt x="1580" y="0"/>
                    </a:lnTo>
                    <a:lnTo>
                      <a:pt x="1524" y="0"/>
                    </a:lnTo>
                    <a:close/>
                    <a:moveTo>
                      <a:pt x="0" y="113"/>
                    </a:moveTo>
                    <a:lnTo>
                      <a:pt x="0" y="170"/>
                    </a:lnTo>
                    <a:lnTo>
                      <a:pt x="56" y="170"/>
                    </a:lnTo>
                    <a:lnTo>
                      <a:pt x="56" y="113"/>
                    </a:lnTo>
                    <a:lnTo>
                      <a:pt x="0" y="113"/>
                    </a:lnTo>
                    <a:close/>
                    <a:moveTo>
                      <a:pt x="84" y="113"/>
                    </a:moveTo>
                    <a:lnTo>
                      <a:pt x="84" y="170"/>
                    </a:lnTo>
                    <a:lnTo>
                      <a:pt x="141" y="170"/>
                    </a:lnTo>
                    <a:lnTo>
                      <a:pt x="141" y="113"/>
                    </a:lnTo>
                    <a:lnTo>
                      <a:pt x="84" y="113"/>
                    </a:lnTo>
                    <a:close/>
                    <a:moveTo>
                      <a:pt x="169" y="113"/>
                    </a:moveTo>
                    <a:lnTo>
                      <a:pt x="169" y="170"/>
                    </a:lnTo>
                    <a:lnTo>
                      <a:pt x="225" y="170"/>
                    </a:lnTo>
                    <a:lnTo>
                      <a:pt x="225" y="113"/>
                    </a:lnTo>
                    <a:lnTo>
                      <a:pt x="169" y="113"/>
                    </a:lnTo>
                    <a:close/>
                    <a:moveTo>
                      <a:pt x="254" y="113"/>
                    </a:moveTo>
                    <a:lnTo>
                      <a:pt x="254" y="170"/>
                    </a:lnTo>
                    <a:lnTo>
                      <a:pt x="310" y="170"/>
                    </a:lnTo>
                    <a:lnTo>
                      <a:pt x="310" y="113"/>
                    </a:lnTo>
                    <a:lnTo>
                      <a:pt x="254" y="113"/>
                    </a:lnTo>
                    <a:close/>
                    <a:moveTo>
                      <a:pt x="338" y="113"/>
                    </a:moveTo>
                    <a:lnTo>
                      <a:pt x="338" y="170"/>
                    </a:lnTo>
                    <a:lnTo>
                      <a:pt x="395" y="170"/>
                    </a:lnTo>
                    <a:lnTo>
                      <a:pt x="395" y="113"/>
                    </a:lnTo>
                    <a:lnTo>
                      <a:pt x="338" y="113"/>
                    </a:lnTo>
                    <a:close/>
                    <a:moveTo>
                      <a:pt x="423" y="113"/>
                    </a:moveTo>
                    <a:lnTo>
                      <a:pt x="423" y="170"/>
                    </a:lnTo>
                    <a:lnTo>
                      <a:pt x="479" y="170"/>
                    </a:lnTo>
                    <a:lnTo>
                      <a:pt x="479" y="113"/>
                    </a:lnTo>
                    <a:lnTo>
                      <a:pt x="423" y="113"/>
                    </a:lnTo>
                    <a:close/>
                    <a:moveTo>
                      <a:pt x="508" y="113"/>
                    </a:moveTo>
                    <a:lnTo>
                      <a:pt x="508" y="170"/>
                    </a:lnTo>
                    <a:lnTo>
                      <a:pt x="564" y="170"/>
                    </a:lnTo>
                    <a:lnTo>
                      <a:pt x="564" y="113"/>
                    </a:lnTo>
                    <a:lnTo>
                      <a:pt x="508" y="113"/>
                    </a:lnTo>
                    <a:close/>
                    <a:moveTo>
                      <a:pt x="592" y="113"/>
                    </a:moveTo>
                    <a:lnTo>
                      <a:pt x="592" y="170"/>
                    </a:lnTo>
                    <a:lnTo>
                      <a:pt x="649" y="170"/>
                    </a:lnTo>
                    <a:lnTo>
                      <a:pt x="649" y="113"/>
                    </a:lnTo>
                    <a:lnTo>
                      <a:pt x="592" y="113"/>
                    </a:lnTo>
                    <a:close/>
                    <a:moveTo>
                      <a:pt x="677" y="113"/>
                    </a:moveTo>
                    <a:lnTo>
                      <a:pt x="677" y="170"/>
                    </a:lnTo>
                    <a:lnTo>
                      <a:pt x="733" y="170"/>
                    </a:lnTo>
                    <a:lnTo>
                      <a:pt x="733" y="113"/>
                    </a:lnTo>
                    <a:lnTo>
                      <a:pt x="677" y="113"/>
                    </a:lnTo>
                    <a:close/>
                    <a:moveTo>
                      <a:pt x="762" y="113"/>
                    </a:moveTo>
                    <a:lnTo>
                      <a:pt x="762" y="170"/>
                    </a:lnTo>
                    <a:lnTo>
                      <a:pt x="818" y="170"/>
                    </a:lnTo>
                    <a:lnTo>
                      <a:pt x="818" y="113"/>
                    </a:lnTo>
                    <a:lnTo>
                      <a:pt x="762" y="113"/>
                    </a:lnTo>
                    <a:close/>
                    <a:moveTo>
                      <a:pt x="846" y="113"/>
                    </a:moveTo>
                    <a:lnTo>
                      <a:pt x="846" y="170"/>
                    </a:lnTo>
                    <a:lnTo>
                      <a:pt x="903" y="170"/>
                    </a:lnTo>
                    <a:lnTo>
                      <a:pt x="903" y="113"/>
                    </a:lnTo>
                    <a:lnTo>
                      <a:pt x="846" y="113"/>
                    </a:lnTo>
                    <a:close/>
                    <a:moveTo>
                      <a:pt x="931" y="113"/>
                    </a:moveTo>
                    <a:lnTo>
                      <a:pt x="931" y="170"/>
                    </a:lnTo>
                    <a:lnTo>
                      <a:pt x="987" y="170"/>
                    </a:lnTo>
                    <a:lnTo>
                      <a:pt x="987" y="113"/>
                    </a:lnTo>
                    <a:lnTo>
                      <a:pt x="931" y="113"/>
                    </a:lnTo>
                    <a:close/>
                    <a:moveTo>
                      <a:pt x="1016" y="113"/>
                    </a:moveTo>
                    <a:lnTo>
                      <a:pt x="1016" y="170"/>
                    </a:lnTo>
                    <a:lnTo>
                      <a:pt x="1072" y="170"/>
                    </a:lnTo>
                    <a:lnTo>
                      <a:pt x="1072" y="113"/>
                    </a:lnTo>
                    <a:lnTo>
                      <a:pt x="1016" y="113"/>
                    </a:lnTo>
                    <a:close/>
                    <a:moveTo>
                      <a:pt x="1100" y="113"/>
                    </a:moveTo>
                    <a:lnTo>
                      <a:pt x="1100" y="170"/>
                    </a:lnTo>
                    <a:lnTo>
                      <a:pt x="1157" y="170"/>
                    </a:lnTo>
                    <a:lnTo>
                      <a:pt x="1157" y="113"/>
                    </a:lnTo>
                    <a:lnTo>
                      <a:pt x="1100" y="113"/>
                    </a:lnTo>
                    <a:close/>
                    <a:moveTo>
                      <a:pt x="1185" y="113"/>
                    </a:moveTo>
                    <a:lnTo>
                      <a:pt x="1185" y="170"/>
                    </a:lnTo>
                    <a:lnTo>
                      <a:pt x="1241" y="170"/>
                    </a:lnTo>
                    <a:lnTo>
                      <a:pt x="1241" y="113"/>
                    </a:lnTo>
                    <a:lnTo>
                      <a:pt x="1185" y="113"/>
                    </a:lnTo>
                    <a:close/>
                    <a:moveTo>
                      <a:pt x="1270" y="113"/>
                    </a:moveTo>
                    <a:lnTo>
                      <a:pt x="1270" y="170"/>
                    </a:lnTo>
                    <a:lnTo>
                      <a:pt x="1326" y="170"/>
                    </a:lnTo>
                    <a:lnTo>
                      <a:pt x="1326" y="113"/>
                    </a:lnTo>
                    <a:lnTo>
                      <a:pt x="1270" y="113"/>
                    </a:lnTo>
                    <a:close/>
                    <a:moveTo>
                      <a:pt x="1354" y="113"/>
                    </a:moveTo>
                    <a:lnTo>
                      <a:pt x="1354" y="170"/>
                    </a:lnTo>
                    <a:lnTo>
                      <a:pt x="1411" y="170"/>
                    </a:lnTo>
                    <a:lnTo>
                      <a:pt x="1411" y="113"/>
                    </a:lnTo>
                    <a:lnTo>
                      <a:pt x="1354" y="113"/>
                    </a:lnTo>
                    <a:close/>
                    <a:moveTo>
                      <a:pt x="1439" y="113"/>
                    </a:moveTo>
                    <a:lnTo>
                      <a:pt x="1439" y="170"/>
                    </a:lnTo>
                    <a:lnTo>
                      <a:pt x="1495" y="170"/>
                    </a:lnTo>
                    <a:lnTo>
                      <a:pt x="1495" y="113"/>
                    </a:lnTo>
                    <a:lnTo>
                      <a:pt x="1439" y="113"/>
                    </a:lnTo>
                    <a:close/>
                    <a:moveTo>
                      <a:pt x="1524" y="113"/>
                    </a:moveTo>
                    <a:lnTo>
                      <a:pt x="1524" y="170"/>
                    </a:lnTo>
                    <a:lnTo>
                      <a:pt x="1580" y="170"/>
                    </a:lnTo>
                    <a:lnTo>
                      <a:pt x="1580" y="113"/>
                    </a:lnTo>
                    <a:lnTo>
                      <a:pt x="1524" y="113"/>
                    </a:lnTo>
                    <a:close/>
                  </a:path>
                </a:pathLst>
              </a:custGeom>
              <a:solidFill>
                <a:srgbClr val="8DA9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</p:grpSp>
        <p:grpSp>
          <p:nvGrpSpPr>
            <p:cNvPr id="1171" name="Google Shape;1171;p155"/>
            <p:cNvGrpSpPr/>
            <p:nvPr/>
          </p:nvGrpSpPr>
          <p:grpSpPr>
            <a:xfrm>
              <a:off x="913635" y="1529202"/>
              <a:ext cx="793750" cy="563563"/>
              <a:chOff x="1651001" y="511175"/>
              <a:chExt cx="793750" cy="563563"/>
            </a:xfrm>
          </p:grpSpPr>
          <p:sp>
            <p:nvSpPr>
              <p:cNvPr id="1172" name="Google Shape;1172;p155"/>
              <p:cNvSpPr/>
              <p:nvPr/>
            </p:nvSpPr>
            <p:spPr>
              <a:xfrm>
                <a:off x="1651001" y="511175"/>
                <a:ext cx="793750" cy="563563"/>
              </a:xfrm>
              <a:custGeom>
                <a:rect b="b" l="l" r="r" t="t"/>
                <a:pathLst>
                  <a:path extrusionOk="0" h="1862" w="2624">
                    <a:moveTo>
                      <a:pt x="33" y="0"/>
                    </a:moveTo>
                    <a:cubicBezTo>
                      <a:pt x="13" y="0"/>
                      <a:pt x="0" y="13"/>
                      <a:pt x="0" y="33"/>
                    </a:cubicBezTo>
                    <a:lnTo>
                      <a:pt x="0" y="1631"/>
                    </a:lnTo>
                    <a:cubicBezTo>
                      <a:pt x="0" y="1651"/>
                      <a:pt x="13" y="1665"/>
                      <a:pt x="33" y="1665"/>
                    </a:cubicBezTo>
                    <a:lnTo>
                      <a:pt x="1100" y="1665"/>
                    </a:lnTo>
                    <a:lnTo>
                      <a:pt x="1100" y="1806"/>
                    </a:lnTo>
                    <a:lnTo>
                      <a:pt x="846" y="1806"/>
                    </a:lnTo>
                    <a:cubicBezTo>
                      <a:pt x="829" y="1806"/>
                      <a:pt x="818" y="1817"/>
                      <a:pt x="818" y="1834"/>
                    </a:cubicBezTo>
                    <a:cubicBezTo>
                      <a:pt x="818" y="1851"/>
                      <a:pt x="829" y="1862"/>
                      <a:pt x="846" y="1862"/>
                    </a:cubicBezTo>
                    <a:lnTo>
                      <a:pt x="1890" y="1862"/>
                    </a:lnTo>
                    <a:cubicBezTo>
                      <a:pt x="1907" y="1862"/>
                      <a:pt x="1919" y="1851"/>
                      <a:pt x="1919" y="1834"/>
                    </a:cubicBezTo>
                    <a:cubicBezTo>
                      <a:pt x="1919" y="1817"/>
                      <a:pt x="1907" y="1806"/>
                      <a:pt x="1890" y="1806"/>
                    </a:cubicBezTo>
                    <a:lnTo>
                      <a:pt x="1608" y="1806"/>
                    </a:lnTo>
                    <a:lnTo>
                      <a:pt x="1608" y="1665"/>
                    </a:lnTo>
                    <a:lnTo>
                      <a:pt x="2591" y="1665"/>
                    </a:lnTo>
                    <a:cubicBezTo>
                      <a:pt x="2610" y="1665"/>
                      <a:pt x="2624" y="1651"/>
                      <a:pt x="2624" y="1631"/>
                    </a:cubicBezTo>
                    <a:lnTo>
                      <a:pt x="2624" y="33"/>
                    </a:lnTo>
                    <a:cubicBezTo>
                      <a:pt x="2624" y="13"/>
                      <a:pt x="2610" y="0"/>
                      <a:pt x="2591" y="0"/>
                    </a:cubicBez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2F549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173" name="Google Shape;1173;p155"/>
              <p:cNvSpPr/>
              <p:nvPr/>
            </p:nvSpPr>
            <p:spPr>
              <a:xfrm>
                <a:off x="1693863" y="544513"/>
                <a:ext cx="708025" cy="40163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174" name="Google Shape;1174;p155"/>
              <p:cNvSpPr/>
              <p:nvPr/>
            </p:nvSpPr>
            <p:spPr>
              <a:xfrm>
                <a:off x="1693863" y="544513"/>
                <a:ext cx="708025" cy="401638"/>
              </a:xfrm>
              <a:custGeom>
                <a:rect b="b" l="l" r="r" t="t"/>
                <a:pathLst>
                  <a:path extrusionOk="0" h="1327" w="2345">
                    <a:moveTo>
                      <a:pt x="0" y="0"/>
                    </a:moveTo>
                    <a:lnTo>
                      <a:pt x="2345" y="0"/>
                    </a:lnTo>
                    <a:lnTo>
                      <a:pt x="2345" y="13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</p:grpSp>
      </p:grpSp>
      <p:grpSp>
        <p:nvGrpSpPr>
          <p:cNvPr id="1175" name="Google Shape;1175;p155"/>
          <p:cNvGrpSpPr/>
          <p:nvPr/>
        </p:nvGrpSpPr>
        <p:grpSpPr>
          <a:xfrm>
            <a:off x="1931058" y="1926242"/>
            <a:ext cx="415365" cy="473005"/>
            <a:chOff x="913635" y="1529202"/>
            <a:chExt cx="793750" cy="725488"/>
          </a:xfrm>
        </p:grpSpPr>
        <p:grpSp>
          <p:nvGrpSpPr>
            <p:cNvPr id="1176" name="Google Shape;1176;p155"/>
            <p:cNvGrpSpPr/>
            <p:nvPr/>
          </p:nvGrpSpPr>
          <p:grpSpPr>
            <a:xfrm>
              <a:off x="1050160" y="2161027"/>
              <a:ext cx="512763" cy="93663"/>
              <a:chOff x="1787526" y="1143000"/>
              <a:chExt cx="512763" cy="93663"/>
            </a:xfrm>
          </p:grpSpPr>
          <p:sp>
            <p:nvSpPr>
              <p:cNvPr id="1177" name="Google Shape;1177;p155"/>
              <p:cNvSpPr/>
              <p:nvPr/>
            </p:nvSpPr>
            <p:spPr>
              <a:xfrm>
                <a:off x="1787526" y="1150938"/>
                <a:ext cx="512763" cy="85725"/>
              </a:xfrm>
              <a:custGeom>
                <a:rect b="b" l="l" r="r" t="t"/>
                <a:pathLst>
                  <a:path extrusionOk="0" h="282" w="1693">
                    <a:moveTo>
                      <a:pt x="1693" y="226"/>
                    </a:moveTo>
                    <a:cubicBezTo>
                      <a:pt x="1693" y="257"/>
                      <a:pt x="1662" y="282"/>
                      <a:pt x="1640" y="282"/>
                    </a:cubicBezTo>
                    <a:lnTo>
                      <a:pt x="45" y="282"/>
                    </a:lnTo>
                    <a:cubicBezTo>
                      <a:pt x="20" y="282"/>
                      <a:pt x="0" y="257"/>
                      <a:pt x="0" y="226"/>
                    </a:cubicBezTo>
                    <a:lnTo>
                      <a:pt x="0" y="57"/>
                    </a:lnTo>
                    <a:cubicBezTo>
                      <a:pt x="0" y="26"/>
                      <a:pt x="20" y="0"/>
                      <a:pt x="45" y="0"/>
                    </a:cubicBezTo>
                    <a:lnTo>
                      <a:pt x="1640" y="0"/>
                    </a:lnTo>
                    <a:cubicBezTo>
                      <a:pt x="1665" y="0"/>
                      <a:pt x="1693" y="26"/>
                      <a:pt x="1693" y="57"/>
                    </a:cubicBezTo>
                    <a:lnTo>
                      <a:pt x="1693" y="226"/>
                    </a:lnTo>
                    <a:close/>
                  </a:path>
                </a:pathLst>
              </a:custGeom>
              <a:solidFill>
                <a:srgbClr val="8DA9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178" name="Google Shape;1178;p155"/>
              <p:cNvSpPr/>
              <p:nvPr/>
            </p:nvSpPr>
            <p:spPr>
              <a:xfrm>
                <a:off x="1787526" y="1143000"/>
                <a:ext cx="512763" cy="84138"/>
              </a:xfrm>
              <a:custGeom>
                <a:rect b="b" l="l" r="r" t="t"/>
                <a:pathLst>
                  <a:path extrusionOk="0" h="282" w="1693">
                    <a:moveTo>
                      <a:pt x="1693" y="226"/>
                    </a:moveTo>
                    <a:cubicBezTo>
                      <a:pt x="1693" y="257"/>
                      <a:pt x="1662" y="282"/>
                      <a:pt x="1640" y="282"/>
                    </a:cubicBezTo>
                    <a:lnTo>
                      <a:pt x="45" y="282"/>
                    </a:lnTo>
                    <a:cubicBezTo>
                      <a:pt x="20" y="282"/>
                      <a:pt x="0" y="257"/>
                      <a:pt x="0" y="226"/>
                    </a:cubicBezTo>
                    <a:lnTo>
                      <a:pt x="0" y="56"/>
                    </a:lnTo>
                    <a:cubicBezTo>
                      <a:pt x="0" y="25"/>
                      <a:pt x="20" y="0"/>
                      <a:pt x="45" y="0"/>
                    </a:cubicBezTo>
                    <a:lnTo>
                      <a:pt x="1640" y="0"/>
                    </a:lnTo>
                    <a:cubicBezTo>
                      <a:pt x="1665" y="0"/>
                      <a:pt x="1693" y="25"/>
                      <a:pt x="1693" y="56"/>
                    </a:cubicBezTo>
                    <a:lnTo>
                      <a:pt x="1693" y="226"/>
                    </a:lnTo>
                    <a:close/>
                  </a:path>
                </a:pathLst>
              </a:custGeom>
              <a:solidFill>
                <a:srgbClr val="2F549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179" name="Google Shape;1179;p155"/>
              <p:cNvSpPr/>
              <p:nvPr/>
            </p:nvSpPr>
            <p:spPr>
              <a:xfrm>
                <a:off x="1804988" y="1158875"/>
                <a:ext cx="477838" cy="52388"/>
              </a:xfrm>
              <a:custGeom>
                <a:rect b="b" l="l" r="r" t="t"/>
                <a:pathLst>
                  <a:path extrusionOk="0" h="170" w="1580">
                    <a:moveTo>
                      <a:pt x="0" y="0"/>
                    </a:moveTo>
                    <a:lnTo>
                      <a:pt x="0" y="57"/>
                    </a:lnTo>
                    <a:lnTo>
                      <a:pt x="56" y="57"/>
                    </a:lnTo>
                    <a:lnTo>
                      <a:pt x="56" y="0"/>
                    </a:lnTo>
                    <a:lnTo>
                      <a:pt x="0" y="0"/>
                    </a:lnTo>
                    <a:close/>
                    <a:moveTo>
                      <a:pt x="84" y="0"/>
                    </a:moveTo>
                    <a:lnTo>
                      <a:pt x="84" y="57"/>
                    </a:lnTo>
                    <a:lnTo>
                      <a:pt x="141" y="57"/>
                    </a:lnTo>
                    <a:lnTo>
                      <a:pt x="141" y="0"/>
                    </a:lnTo>
                    <a:lnTo>
                      <a:pt x="84" y="0"/>
                    </a:lnTo>
                    <a:close/>
                    <a:moveTo>
                      <a:pt x="169" y="0"/>
                    </a:moveTo>
                    <a:lnTo>
                      <a:pt x="169" y="57"/>
                    </a:lnTo>
                    <a:lnTo>
                      <a:pt x="225" y="57"/>
                    </a:lnTo>
                    <a:lnTo>
                      <a:pt x="225" y="0"/>
                    </a:lnTo>
                    <a:lnTo>
                      <a:pt x="169" y="0"/>
                    </a:lnTo>
                    <a:close/>
                    <a:moveTo>
                      <a:pt x="254" y="0"/>
                    </a:moveTo>
                    <a:lnTo>
                      <a:pt x="254" y="57"/>
                    </a:lnTo>
                    <a:lnTo>
                      <a:pt x="310" y="57"/>
                    </a:lnTo>
                    <a:lnTo>
                      <a:pt x="310" y="0"/>
                    </a:lnTo>
                    <a:lnTo>
                      <a:pt x="254" y="0"/>
                    </a:lnTo>
                    <a:close/>
                    <a:moveTo>
                      <a:pt x="338" y="0"/>
                    </a:moveTo>
                    <a:lnTo>
                      <a:pt x="338" y="57"/>
                    </a:lnTo>
                    <a:lnTo>
                      <a:pt x="395" y="57"/>
                    </a:lnTo>
                    <a:lnTo>
                      <a:pt x="395" y="0"/>
                    </a:lnTo>
                    <a:lnTo>
                      <a:pt x="338" y="0"/>
                    </a:lnTo>
                    <a:close/>
                    <a:moveTo>
                      <a:pt x="423" y="0"/>
                    </a:moveTo>
                    <a:lnTo>
                      <a:pt x="423" y="57"/>
                    </a:lnTo>
                    <a:lnTo>
                      <a:pt x="479" y="57"/>
                    </a:lnTo>
                    <a:lnTo>
                      <a:pt x="479" y="0"/>
                    </a:lnTo>
                    <a:lnTo>
                      <a:pt x="423" y="0"/>
                    </a:lnTo>
                    <a:close/>
                    <a:moveTo>
                      <a:pt x="508" y="0"/>
                    </a:moveTo>
                    <a:lnTo>
                      <a:pt x="508" y="57"/>
                    </a:lnTo>
                    <a:lnTo>
                      <a:pt x="564" y="57"/>
                    </a:lnTo>
                    <a:lnTo>
                      <a:pt x="564" y="0"/>
                    </a:lnTo>
                    <a:lnTo>
                      <a:pt x="508" y="0"/>
                    </a:lnTo>
                    <a:close/>
                    <a:moveTo>
                      <a:pt x="592" y="0"/>
                    </a:moveTo>
                    <a:lnTo>
                      <a:pt x="592" y="57"/>
                    </a:lnTo>
                    <a:lnTo>
                      <a:pt x="649" y="57"/>
                    </a:lnTo>
                    <a:lnTo>
                      <a:pt x="649" y="0"/>
                    </a:lnTo>
                    <a:lnTo>
                      <a:pt x="592" y="0"/>
                    </a:lnTo>
                    <a:close/>
                    <a:moveTo>
                      <a:pt x="677" y="0"/>
                    </a:moveTo>
                    <a:lnTo>
                      <a:pt x="677" y="57"/>
                    </a:lnTo>
                    <a:lnTo>
                      <a:pt x="733" y="57"/>
                    </a:lnTo>
                    <a:lnTo>
                      <a:pt x="733" y="0"/>
                    </a:lnTo>
                    <a:lnTo>
                      <a:pt x="677" y="0"/>
                    </a:lnTo>
                    <a:close/>
                    <a:moveTo>
                      <a:pt x="762" y="0"/>
                    </a:moveTo>
                    <a:lnTo>
                      <a:pt x="762" y="57"/>
                    </a:lnTo>
                    <a:lnTo>
                      <a:pt x="818" y="57"/>
                    </a:lnTo>
                    <a:lnTo>
                      <a:pt x="818" y="0"/>
                    </a:lnTo>
                    <a:lnTo>
                      <a:pt x="762" y="0"/>
                    </a:lnTo>
                    <a:close/>
                    <a:moveTo>
                      <a:pt x="846" y="0"/>
                    </a:moveTo>
                    <a:lnTo>
                      <a:pt x="846" y="57"/>
                    </a:lnTo>
                    <a:lnTo>
                      <a:pt x="903" y="57"/>
                    </a:lnTo>
                    <a:lnTo>
                      <a:pt x="903" y="0"/>
                    </a:lnTo>
                    <a:lnTo>
                      <a:pt x="846" y="0"/>
                    </a:lnTo>
                    <a:close/>
                    <a:moveTo>
                      <a:pt x="931" y="0"/>
                    </a:moveTo>
                    <a:lnTo>
                      <a:pt x="931" y="57"/>
                    </a:lnTo>
                    <a:lnTo>
                      <a:pt x="987" y="57"/>
                    </a:lnTo>
                    <a:lnTo>
                      <a:pt x="987" y="0"/>
                    </a:lnTo>
                    <a:lnTo>
                      <a:pt x="931" y="0"/>
                    </a:lnTo>
                    <a:close/>
                    <a:moveTo>
                      <a:pt x="1016" y="0"/>
                    </a:moveTo>
                    <a:lnTo>
                      <a:pt x="1016" y="57"/>
                    </a:lnTo>
                    <a:lnTo>
                      <a:pt x="1072" y="57"/>
                    </a:lnTo>
                    <a:lnTo>
                      <a:pt x="1072" y="0"/>
                    </a:lnTo>
                    <a:lnTo>
                      <a:pt x="1016" y="0"/>
                    </a:lnTo>
                    <a:close/>
                    <a:moveTo>
                      <a:pt x="1100" y="0"/>
                    </a:moveTo>
                    <a:lnTo>
                      <a:pt x="1100" y="57"/>
                    </a:lnTo>
                    <a:lnTo>
                      <a:pt x="1157" y="57"/>
                    </a:lnTo>
                    <a:lnTo>
                      <a:pt x="1157" y="0"/>
                    </a:lnTo>
                    <a:lnTo>
                      <a:pt x="1100" y="0"/>
                    </a:lnTo>
                    <a:close/>
                    <a:moveTo>
                      <a:pt x="1185" y="0"/>
                    </a:moveTo>
                    <a:lnTo>
                      <a:pt x="1185" y="57"/>
                    </a:lnTo>
                    <a:lnTo>
                      <a:pt x="1241" y="57"/>
                    </a:lnTo>
                    <a:lnTo>
                      <a:pt x="1241" y="0"/>
                    </a:lnTo>
                    <a:lnTo>
                      <a:pt x="1185" y="0"/>
                    </a:lnTo>
                    <a:close/>
                    <a:moveTo>
                      <a:pt x="1270" y="0"/>
                    </a:moveTo>
                    <a:lnTo>
                      <a:pt x="1270" y="57"/>
                    </a:lnTo>
                    <a:lnTo>
                      <a:pt x="1326" y="57"/>
                    </a:lnTo>
                    <a:lnTo>
                      <a:pt x="1326" y="0"/>
                    </a:lnTo>
                    <a:lnTo>
                      <a:pt x="1270" y="0"/>
                    </a:lnTo>
                    <a:close/>
                    <a:moveTo>
                      <a:pt x="1354" y="0"/>
                    </a:moveTo>
                    <a:lnTo>
                      <a:pt x="1354" y="57"/>
                    </a:lnTo>
                    <a:lnTo>
                      <a:pt x="1411" y="57"/>
                    </a:lnTo>
                    <a:lnTo>
                      <a:pt x="1411" y="0"/>
                    </a:lnTo>
                    <a:lnTo>
                      <a:pt x="1354" y="0"/>
                    </a:lnTo>
                    <a:close/>
                    <a:moveTo>
                      <a:pt x="1439" y="0"/>
                    </a:moveTo>
                    <a:lnTo>
                      <a:pt x="1439" y="57"/>
                    </a:lnTo>
                    <a:lnTo>
                      <a:pt x="1495" y="57"/>
                    </a:lnTo>
                    <a:lnTo>
                      <a:pt x="1495" y="0"/>
                    </a:lnTo>
                    <a:lnTo>
                      <a:pt x="1439" y="0"/>
                    </a:lnTo>
                    <a:close/>
                    <a:moveTo>
                      <a:pt x="1524" y="0"/>
                    </a:moveTo>
                    <a:lnTo>
                      <a:pt x="1524" y="57"/>
                    </a:lnTo>
                    <a:lnTo>
                      <a:pt x="1580" y="57"/>
                    </a:lnTo>
                    <a:lnTo>
                      <a:pt x="1580" y="0"/>
                    </a:lnTo>
                    <a:lnTo>
                      <a:pt x="1524" y="0"/>
                    </a:lnTo>
                    <a:close/>
                    <a:moveTo>
                      <a:pt x="0" y="113"/>
                    </a:moveTo>
                    <a:lnTo>
                      <a:pt x="0" y="170"/>
                    </a:lnTo>
                    <a:lnTo>
                      <a:pt x="56" y="170"/>
                    </a:lnTo>
                    <a:lnTo>
                      <a:pt x="56" y="113"/>
                    </a:lnTo>
                    <a:lnTo>
                      <a:pt x="0" y="113"/>
                    </a:lnTo>
                    <a:close/>
                    <a:moveTo>
                      <a:pt x="84" y="113"/>
                    </a:moveTo>
                    <a:lnTo>
                      <a:pt x="84" y="170"/>
                    </a:lnTo>
                    <a:lnTo>
                      <a:pt x="141" y="170"/>
                    </a:lnTo>
                    <a:lnTo>
                      <a:pt x="141" y="113"/>
                    </a:lnTo>
                    <a:lnTo>
                      <a:pt x="84" y="113"/>
                    </a:lnTo>
                    <a:close/>
                    <a:moveTo>
                      <a:pt x="169" y="113"/>
                    </a:moveTo>
                    <a:lnTo>
                      <a:pt x="169" y="170"/>
                    </a:lnTo>
                    <a:lnTo>
                      <a:pt x="225" y="170"/>
                    </a:lnTo>
                    <a:lnTo>
                      <a:pt x="225" y="113"/>
                    </a:lnTo>
                    <a:lnTo>
                      <a:pt x="169" y="113"/>
                    </a:lnTo>
                    <a:close/>
                    <a:moveTo>
                      <a:pt x="254" y="113"/>
                    </a:moveTo>
                    <a:lnTo>
                      <a:pt x="254" y="170"/>
                    </a:lnTo>
                    <a:lnTo>
                      <a:pt x="310" y="170"/>
                    </a:lnTo>
                    <a:lnTo>
                      <a:pt x="310" y="113"/>
                    </a:lnTo>
                    <a:lnTo>
                      <a:pt x="254" y="113"/>
                    </a:lnTo>
                    <a:close/>
                    <a:moveTo>
                      <a:pt x="338" y="113"/>
                    </a:moveTo>
                    <a:lnTo>
                      <a:pt x="338" y="170"/>
                    </a:lnTo>
                    <a:lnTo>
                      <a:pt x="395" y="170"/>
                    </a:lnTo>
                    <a:lnTo>
                      <a:pt x="395" y="113"/>
                    </a:lnTo>
                    <a:lnTo>
                      <a:pt x="338" y="113"/>
                    </a:lnTo>
                    <a:close/>
                    <a:moveTo>
                      <a:pt x="423" y="113"/>
                    </a:moveTo>
                    <a:lnTo>
                      <a:pt x="423" y="170"/>
                    </a:lnTo>
                    <a:lnTo>
                      <a:pt x="479" y="170"/>
                    </a:lnTo>
                    <a:lnTo>
                      <a:pt x="479" y="113"/>
                    </a:lnTo>
                    <a:lnTo>
                      <a:pt x="423" y="113"/>
                    </a:lnTo>
                    <a:close/>
                    <a:moveTo>
                      <a:pt x="508" y="113"/>
                    </a:moveTo>
                    <a:lnTo>
                      <a:pt x="508" y="170"/>
                    </a:lnTo>
                    <a:lnTo>
                      <a:pt x="564" y="170"/>
                    </a:lnTo>
                    <a:lnTo>
                      <a:pt x="564" y="113"/>
                    </a:lnTo>
                    <a:lnTo>
                      <a:pt x="508" y="113"/>
                    </a:lnTo>
                    <a:close/>
                    <a:moveTo>
                      <a:pt x="592" y="113"/>
                    </a:moveTo>
                    <a:lnTo>
                      <a:pt x="592" y="170"/>
                    </a:lnTo>
                    <a:lnTo>
                      <a:pt x="649" y="170"/>
                    </a:lnTo>
                    <a:lnTo>
                      <a:pt x="649" y="113"/>
                    </a:lnTo>
                    <a:lnTo>
                      <a:pt x="592" y="113"/>
                    </a:lnTo>
                    <a:close/>
                    <a:moveTo>
                      <a:pt x="677" y="113"/>
                    </a:moveTo>
                    <a:lnTo>
                      <a:pt x="677" y="170"/>
                    </a:lnTo>
                    <a:lnTo>
                      <a:pt x="733" y="170"/>
                    </a:lnTo>
                    <a:lnTo>
                      <a:pt x="733" y="113"/>
                    </a:lnTo>
                    <a:lnTo>
                      <a:pt x="677" y="113"/>
                    </a:lnTo>
                    <a:close/>
                    <a:moveTo>
                      <a:pt x="762" y="113"/>
                    </a:moveTo>
                    <a:lnTo>
                      <a:pt x="762" y="170"/>
                    </a:lnTo>
                    <a:lnTo>
                      <a:pt x="818" y="170"/>
                    </a:lnTo>
                    <a:lnTo>
                      <a:pt x="818" y="113"/>
                    </a:lnTo>
                    <a:lnTo>
                      <a:pt x="762" y="113"/>
                    </a:lnTo>
                    <a:close/>
                    <a:moveTo>
                      <a:pt x="846" y="113"/>
                    </a:moveTo>
                    <a:lnTo>
                      <a:pt x="846" y="170"/>
                    </a:lnTo>
                    <a:lnTo>
                      <a:pt x="903" y="170"/>
                    </a:lnTo>
                    <a:lnTo>
                      <a:pt x="903" y="113"/>
                    </a:lnTo>
                    <a:lnTo>
                      <a:pt x="846" y="113"/>
                    </a:lnTo>
                    <a:close/>
                    <a:moveTo>
                      <a:pt x="931" y="113"/>
                    </a:moveTo>
                    <a:lnTo>
                      <a:pt x="931" y="170"/>
                    </a:lnTo>
                    <a:lnTo>
                      <a:pt x="987" y="170"/>
                    </a:lnTo>
                    <a:lnTo>
                      <a:pt x="987" y="113"/>
                    </a:lnTo>
                    <a:lnTo>
                      <a:pt x="931" y="113"/>
                    </a:lnTo>
                    <a:close/>
                    <a:moveTo>
                      <a:pt x="1016" y="113"/>
                    </a:moveTo>
                    <a:lnTo>
                      <a:pt x="1016" y="170"/>
                    </a:lnTo>
                    <a:lnTo>
                      <a:pt x="1072" y="170"/>
                    </a:lnTo>
                    <a:lnTo>
                      <a:pt x="1072" y="113"/>
                    </a:lnTo>
                    <a:lnTo>
                      <a:pt x="1016" y="113"/>
                    </a:lnTo>
                    <a:close/>
                    <a:moveTo>
                      <a:pt x="1100" y="113"/>
                    </a:moveTo>
                    <a:lnTo>
                      <a:pt x="1100" y="170"/>
                    </a:lnTo>
                    <a:lnTo>
                      <a:pt x="1157" y="170"/>
                    </a:lnTo>
                    <a:lnTo>
                      <a:pt x="1157" y="113"/>
                    </a:lnTo>
                    <a:lnTo>
                      <a:pt x="1100" y="113"/>
                    </a:lnTo>
                    <a:close/>
                    <a:moveTo>
                      <a:pt x="1185" y="113"/>
                    </a:moveTo>
                    <a:lnTo>
                      <a:pt x="1185" y="170"/>
                    </a:lnTo>
                    <a:lnTo>
                      <a:pt x="1241" y="170"/>
                    </a:lnTo>
                    <a:lnTo>
                      <a:pt x="1241" y="113"/>
                    </a:lnTo>
                    <a:lnTo>
                      <a:pt x="1185" y="113"/>
                    </a:lnTo>
                    <a:close/>
                    <a:moveTo>
                      <a:pt x="1270" y="113"/>
                    </a:moveTo>
                    <a:lnTo>
                      <a:pt x="1270" y="170"/>
                    </a:lnTo>
                    <a:lnTo>
                      <a:pt x="1326" y="170"/>
                    </a:lnTo>
                    <a:lnTo>
                      <a:pt x="1326" y="113"/>
                    </a:lnTo>
                    <a:lnTo>
                      <a:pt x="1270" y="113"/>
                    </a:lnTo>
                    <a:close/>
                    <a:moveTo>
                      <a:pt x="1354" y="113"/>
                    </a:moveTo>
                    <a:lnTo>
                      <a:pt x="1354" y="170"/>
                    </a:lnTo>
                    <a:lnTo>
                      <a:pt x="1411" y="170"/>
                    </a:lnTo>
                    <a:lnTo>
                      <a:pt x="1411" y="113"/>
                    </a:lnTo>
                    <a:lnTo>
                      <a:pt x="1354" y="113"/>
                    </a:lnTo>
                    <a:close/>
                    <a:moveTo>
                      <a:pt x="1439" y="113"/>
                    </a:moveTo>
                    <a:lnTo>
                      <a:pt x="1439" y="170"/>
                    </a:lnTo>
                    <a:lnTo>
                      <a:pt x="1495" y="170"/>
                    </a:lnTo>
                    <a:lnTo>
                      <a:pt x="1495" y="113"/>
                    </a:lnTo>
                    <a:lnTo>
                      <a:pt x="1439" y="113"/>
                    </a:lnTo>
                    <a:close/>
                    <a:moveTo>
                      <a:pt x="1524" y="113"/>
                    </a:moveTo>
                    <a:lnTo>
                      <a:pt x="1524" y="170"/>
                    </a:lnTo>
                    <a:lnTo>
                      <a:pt x="1580" y="170"/>
                    </a:lnTo>
                    <a:lnTo>
                      <a:pt x="1580" y="113"/>
                    </a:lnTo>
                    <a:lnTo>
                      <a:pt x="1524" y="113"/>
                    </a:lnTo>
                    <a:close/>
                  </a:path>
                </a:pathLst>
              </a:custGeom>
              <a:solidFill>
                <a:srgbClr val="8DA9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</p:grpSp>
        <p:grpSp>
          <p:nvGrpSpPr>
            <p:cNvPr id="1180" name="Google Shape;1180;p155"/>
            <p:cNvGrpSpPr/>
            <p:nvPr/>
          </p:nvGrpSpPr>
          <p:grpSpPr>
            <a:xfrm>
              <a:off x="913635" y="1529202"/>
              <a:ext cx="793750" cy="563563"/>
              <a:chOff x="1651001" y="511175"/>
              <a:chExt cx="793750" cy="563563"/>
            </a:xfrm>
          </p:grpSpPr>
          <p:sp>
            <p:nvSpPr>
              <p:cNvPr id="1181" name="Google Shape;1181;p155"/>
              <p:cNvSpPr/>
              <p:nvPr/>
            </p:nvSpPr>
            <p:spPr>
              <a:xfrm>
                <a:off x="1651001" y="511175"/>
                <a:ext cx="793750" cy="563563"/>
              </a:xfrm>
              <a:custGeom>
                <a:rect b="b" l="l" r="r" t="t"/>
                <a:pathLst>
                  <a:path extrusionOk="0" h="1862" w="2624">
                    <a:moveTo>
                      <a:pt x="33" y="0"/>
                    </a:moveTo>
                    <a:cubicBezTo>
                      <a:pt x="13" y="0"/>
                      <a:pt x="0" y="13"/>
                      <a:pt x="0" y="33"/>
                    </a:cubicBezTo>
                    <a:lnTo>
                      <a:pt x="0" y="1631"/>
                    </a:lnTo>
                    <a:cubicBezTo>
                      <a:pt x="0" y="1651"/>
                      <a:pt x="13" y="1665"/>
                      <a:pt x="33" y="1665"/>
                    </a:cubicBezTo>
                    <a:lnTo>
                      <a:pt x="1100" y="1665"/>
                    </a:lnTo>
                    <a:lnTo>
                      <a:pt x="1100" y="1806"/>
                    </a:lnTo>
                    <a:lnTo>
                      <a:pt x="846" y="1806"/>
                    </a:lnTo>
                    <a:cubicBezTo>
                      <a:pt x="829" y="1806"/>
                      <a:pt x="818" y="1817"/>
                      <a:pt x="818" y="1834"/>
                    </a:cubicBezTo>
                    <a:cubicBezTo>
                      <a:pt x="818" y="1851"/>
                      <a:pt x="829" y="1862"/>
                      <a:pt x="846" y="1862"/>
                    </a:cubicBezTo>
                    <a:lnTo>
                      <a:pt x="1890" y="1862"/>
                    </a:lnTo>
                    <a:cubicBezTo>
                      <a:pt x="1907" y="1862"/>
                      <a:pt x="1919" y="1851"/>
                      <a:pt x="1919" y="1834"/>
                    </a:cubicBezTo>
                    <a:cubicBezTo>
                      <a:pt x="1919" y="1817"/>
                      <a:pt x="1907" y="1806"/>
                      <a:pt x="1890" y="1806"/>
                    </a:cubicBezTo>
                    <a:lnTo>
                      <a:pt x="1608" y="1806"/>
                    </a:lnTo>
                    <a:lnTo>
                      <a:pt x="1608" y="1665"/>
                    </a:lnTo>
                    <a:lnTo>
                      <a:pt x="2591" y="1665"/>
                    </a:lnTo>
                    <a:cubicBezTo>
                      <a:pt x="2610" y="1665"/>
                      <a:pt x="2624" y="1651"/>
                      <a:pt x="2624" y="1631"/>
                    </a:cubicBezTo>
                    <a:lnTo>
                      <a:pt x="2624" y="33"/>
                    </a:lnTo>
                    <a:cubicBezTo>
                      <a:pt x="2624" y="13"/>
                      <a:pt x="2610" y="0"/>
                      <a:pt x="2591" y="0"/>
                    </a:cubicBez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2F549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182" name="Google Shape;1182;p155"/>
              <p:cNvSpPr/>
              <p:nvPr/>
            </p:nvSpPr>
            <p:spPr>
              <a:xfrm>
                <a:off x="1693863" y="544513"/>
                <a:ext cx="708025" cy="40163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183" name="Google Shape;1183;p155"/>
              <p:cNvSpPr/>
              <p:nvPr/>
            </p:nvSpPr>
            <p:spPr>
              <a:xfrm>
                <a:off x="1693863" y="544513"/>
                <a:ext cx="708025" cy="401638"/>
              </a:xfrm>
              <a:custGeom>
                <a:rect b="b" l="l" r="r" t="t"/>
                <a:pathLst>
                  <a:path extrusionOk="0" h="1327" w="2345">
                    <a:moveTo>
                      <a:pt x="0" y="0"/>
                    </a:moveTo>
                    <a:lnTo>
                      <a:pt x="2345" y="0"/>
                    </a:lnTo>
                    <a:lnTo>
                      <a:pt x="2345" y="13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</p:grpSp>
      </p:grpSp>
      <p:grpSp>
        <p:nvGrpSpPr>
          <p:cNvPr id="1184" name="Google Shape;1184;p155"/>
          <p:cNvGrpSpPr/>
          <p:nvPr/>
        </p:nvGrpSpPr>
        <p:grpSpPr>
          <a:xfrm>
            <a:off x="3061500" y="1785399"/>
            <a:ext cx="415365" cy="473005"/>
            <a:chOff x="913635" y="1529202"/>
            <a:chExt cx="793750" cy="725488"/>
          </a:xfrm>
        </p:grpSpPr>
        <p:grpSp>
          <p:nvGrpSpPr>
            <p:cNvPr id="1185" name="Google Shape;1185;p155"/>
            <p:cNvGrpSpPr/>
            <p:nvPr/>
          </p:nvGrpSpPr>
          <p:grpSpPr>
            <a:xfrm>
              <a:off x="1050160" y="2161027"/>
              <a:ext cx="512763" cy="93663"/>
              <a:chOff x="1787526" y="1143000"/>
              <a:chExt cx="512763" cy="93663"/>
            </a:xfrm>
          </p:grpSpPr>
          <p:sp>
            <p:nvSpPr>
              <p:cNvPr id="1186" name="Google Shape;1186;p155"/>
              <p:cNvSpPr/>
              <p:nvPr/>
            </p:nvSpPr>
            <p:spPr>
              <a:xfrm>
                <a:off x="1787526" y="1150938"/>
                <a:ext cx="512763" cy="85725"/>
              </a:xfrm>
              <a:custGeom>
                <a:rect b="b" l="l" r="r" t="t"/>
                <a:pathLst>
                  <a:path extrusionOk="0" h="282" w="1693">
                    <a:moveTo>
                      <a:pt x="1693" y="226"/>
                    </a:moveTo>
                    <a:cubicBezTo>
                      <a:pt x="1693" y="257"/>
                      <a:pt x="1662" y="282"/>
                      <a:pt x="1640" y="282"/>
                    </a:cubicBezTo>
                    <a:lnTo>
                      <a:pt x="45" y="282"/>
                    </a:lnTo>
                    <a:cubicBezTo>
                      <a:pt x="20" y="282"/>
                      <a:pt x="0" y="257"/>
                      <a:pt x="0" y="226"/>
                    </a:cubicBezTo>
                    <a:lnTo>
                      <a:pt x="0" y="57"/>
                    </a:lnTo>
                    <a:cubicBezTo>
                      <a:pt x="0" y="26"/>
                      <a:pt x="20" y="0"/>
                      <a:pt x="45" y="0"/>
                    </a:cubicBezTo>
                    <a:lnTo>
                      <a:pt x="1640" y="0"/>
                    </a:lnTo>
                    <a:cubicBezTo>
                      <a:pt x="1665" y="0"/>
                      <a:pt x="1693" y="26"/>
                      <a:pt x="1693" y="57"/>
                    </a:cubicBezTo>
                    <a:lnTo>
                      <a:pt x="1693" y="226"/>
                    </a:lnTo>
                    <a:close/>
                  </a:path>
                </a:pathLst>
              </a:custGeom>
              <a:solidFill>
                <a:srgbClr val="8DA9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187" name="Google Shape;1187;p155"/>
              <p:cNvSpPr/>
              <p:nvPr/>
            </p:nvSpPr>
            <p:spPr>
              <a:xfrm>
                <a:off x="1787526" y="1143000"/>
                <a:ext cx="512763" cy="84138"/>
              </a:xfrm>
              <a:custGeom>
                <a:rect b="b" l="l" r="r" t="t"/>
                <a:pathLst>
                  <a:path extrusionOk="0" h="282" w="1693">
                    <a:moveTo>
                      <a:pt x="1693" y="226"/>
                    </a:moveTo>
                    <a:cubicBezTo>
                      <a:pt x="1693" y="257"/>
                      <a:pt x="1662" y="282"/>
                      <a:pt x="1640" y="282"/>
                    </a:cubicBezTo>
                    <a:lnTo>
                      <a:pt x="45" y="282"/>
                    </a:lnTo>
                    <a:cubicBezTo>
                      <a:pt x="20" y="282"/>
                      <a:pt x="0" y="257"/>
                      <a:pt x="0" y="226"/>
                    </a:cubicBezTo>
                    <a:lnTo>
                      <a:pt x="0" y="56"/>
                    </a:lnTo>
                    <a:cubicBezTo>
                      <a:pt x="0" y="25"/>
                      <a:pt x="20" y="0"/>
                      <a:pt x="45" y="0"/>
                    </a:cubicBezTo>
                    <a:lnTo>
                      <a:pt x="1640" y="0"/>
                    </a:lnTo>
                    <a:cubicBezTo>
                      <a:pt x="1665" y="0"/>
                      <a:pt x="1693" y="25"/>
                      <a:pt x="1693" y="56"/>
                    </a:cubicBezTo>
                    <a:lnTo>
                      <a:pt x="1693" y="226"/>
                    </a:lnTo>
                    <a:close/>
                  </a:path>
                </a:pathLst>
              </a:custGeom>
              <a:solidFill>
                <a:srgbClr val="2F549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188" name="Google Shape;1188;p155"/>
              <p:cNvSpPr/>
              <p:nvPr/>
            </p:nvSpPr>
            <p:spPr>
              <a:xfrm>
                <a:off x="1804988" y="1158875"/>
                <a:ext cx="477838" cy="52388"/>
              </a:xfrm>
              <a:custGeom>
                <a:rect b="b" l="l" r="r" t="t"/>
                <a:pathLst>
                  <a:path extrusionOk="0" h="170" w="1580">
                    <a:moveTo>
                      <a:pt x="0" y="0"/>
                    </a:moveTo>
                    <a:lnTo>
                      <a:pt x="0" y="57"/>
                    </a:lnTo>
                    <a:lnTo>
                      <a:pt x="56" y="57"/>
                    </a:lnTo>
                    <a:lnTo>
                      <a:pt x="56" y="0"/>
                    </a:lnTo>
                    <a:lnTo>
                      <a:pt x="0" y="0"/>
                    </a:lnTo>
                    <a:close/>
                    <a:moveTo>
                      <a:pt x="84" y="0"/>
                    </a:moveTo>
                    <a:lnTo>
                      <a:pt x="84" y="57"/>
                    </a:lnTo>
                    <a:lnTo>
                      <a:pt x="141" y="57"/>
                    </a:lnTo>
                    <a:lnTo>
                      <a:pt x="141" y="0"/>
                    </a:lnTo>
                    <a:lnTo>
                      <a:pt x="84" y="0"/>
                    </a:lnTo>
                    <a:close/>
                    <a:moveTo>
                      <a:pt x="169" y="0"/>
                    </a:moveTo>
                    <a:lnTo>
                      <a:pt x="169" y="57"/>
                    </a:lnTo>
                    <a:lnTo>
                      <a:pt x="225" y="57"/>
                    </a:lnTo>
                    <a:lnTo>
                      <a:pt x="225" y="0"/>
                    </a:lnTo>
                    <a:lnTo>
                      <a:pt x="169" y="0"/>
                    </a:lnTo>
                    <a:close/>
                    <a:moveTo>
                      <a:pt x="254" y="0"/>
                    </a:moveTo>
                    <a:lnTo>
                      <a:pt x="254" y="57"/>
                    </a:lnTo>
                    <a:lnTo>
                      <a:pt x="310" y="57"/>
                    </a:lnTo>
                    <a:lnTo>
                      <a:pt x="310" y="0"/>
                    </a:lnTo>
                    <a:lnTo>
                      <a:pt x="254" y="0"/>
                    </a:lnTo>
                    <a:close/>
                    <a:moveTo>
                      <a:pt x="338" y="0"/>
                    </a:moveTo>
                    <a:lnTo>
                      <a:pt x="338" y="57"/>
                    </a:lnTo>
                    <a:lnTo>
                      <a:pt x="395" y="57"/>
                    </a:lnTo>
                    <a:lnTo>
                      <a:pt x="395" y="0"/>
                    </a:lnTo>
                    <a:lnTo>
                      <a:pt x="338" y="0"/>
                    </a:lnTo>
                    <a:close/>
                    <a:moveTo>
                      <a:pt x="423" y="0"/>
                    </a:moveTo>
                    <a:lnTo>
                      <a:pt x="423" y="57"/>
                    </a:lnTo>
                    <a:lnTo>
                      <a:pt x="479" y="57"/>
                    </a:lnTo>
                    <a:lnTo>
                      <a:pt x="479" y="0"/>
                    </a:lnTo>
                    <a:lnTo>
                      <a:pt x="423" y="0"/>
                    </a:lnTo>
                    <a:close/>
                    <a:moveTo>
                      <a:pt x="508" y="0"/>
                    </a:moveTo>
                    <a:lnTo>
                      <a:pt x="508" y="57"/>
                    </a:lnTo>
                    <a:lnTo>
                      <a:pt x="564" y="57"/>
                    </a:lnTo>
                    <a:lnTo>
                      <a:pt x="564" y="0"/>
                    </a:lnTo>
                    <a:lnTo>
                      <a:pt x="508" y="0"/>
                    </a:lnTo>
                    <a:close/>
                    <a:moveTo>
                      <a:pt x="592" y="0"/>
                    </a:moveTo>
                    <a:lnTo>
                      <a:pt x="592" y="57"/>
                    </a:lnTo>
                    <a:lnTo>
                      <a:pt x="649" y="57"/>
                    </a:lnTo>
                    <a:lnTo>
                      <a:pt x="649" y="0"/>
                    </a:lnTo>
                    <a:lnTo>
                      <a:pt x="592" y="0"/>
                    </a:lnTo>
                    <a:close/>
                    <a:moveTo>
                      <a:pt x="677" y="0"/>
                    </a:moveTo>
                    <a:lnTo>
                      <a:pt x="677" y="57"/>
                    </a:lnTo>
                    <a:lnTo>
                      <a:pt x="733" y="57"/>
                    </a:lnTo>
                    <a:lnTo>
                      <a:pt x="733" y="0"/>
                    </a:lnTo>
                    <a:lnTo>
                      <a:pt x="677" y="0"/>
                    </a:lnTo>
                    <a:close/>
                    <a:moveTo>
                      <a:pt x="762" y="0"/>
                    </a:moveTo>
                    <a:lnTo>
                      <a:pt x="762" y="57"/>
                    </a:lnTo>
                    <a:lnTo>
                      <a:pt x="818" y="57"/>
                    </a:lnTo>
                    <a:lnTo>
                      <a:pt x="818" y="0"/>
                    </a:lnTo>
                    <a:lnTo>
                      <a:pt x="762" y="0"/>
                    </a:lnTo>
                    <a:close/>
                    <a:moveTo>
                      <a:pt x="846" y="0"/>
                    </a:moveTo>
                    <a:lnTo>
                      <a:pt x="846" y="57"/>
                    </a:lnTo>
                    <a:lnTo>
                      <a:pt x="903" y="57"/>
                    </a:lnTo>
                    <a:lnTo>
                      <a:pt x="903" y="0"/>
                    </a:lnTo>
                    <a:lnTo>
                      <a:pt x="846" y="0"/>
                    </a:lnTo>
                    <a:close/>
                    <a:moveTo>
                      <a:pt x="931" y="0"/>
                    </a:moveTo>
                    <a:lnTo>
                      <a:pt x="931" y="57"/>
                    </a:lnTo>
                    <a:lnTo>
                      <a:pt x="987" y="57"/>
                    </a:lnTo>
                    <a:lnTo>
                      <a:pt x="987" y="0"/>
                    </a:lnTo>
                    <a:lnTo>
                      <a:pt x="931" y="0"/>
                    </a:lnTo>
                    <a:close/>
                    <a:moveTo>
                      <a:pt x="1016" y="0"/>
                    </a:moveTo>
                    <a:lnTo>
                      <a:pt x="1016" y="57"/>
                    </a:lnTo>
                    <a:lnTo>
                      <a:pt x="1072" y="57"/>
                    </a:lnTo>
                    <a:lnTo>
                      <a:pt x="1072" y="0"/>
                    </a:lnTo>
                    <a:lnTo>
                      <a:pt x="1016" y="0"/>
                    </a:lnTo>
                    <a:close/>
                    <a:moveTo>
                      <a:pt x="1100" y="0"/>
                    </a:moveTo>
                    <a:lnTo>
                      <a:pt x="1100" y="57"/>
                    </a:lnTo>
                    <a:lnTo>
                      <a:pt x="1157" y="57"/>
                    </a:lnTo>
                    <a:lnTo>
                      <a:pt x="1157" y="0"/>
                    </a:lnTo>
                    <a:lnTo>
                      <a:pt x="1100" y="0"/>
                    </a:lnTo>
                    <a:close/>
                    <a:moveTo>
                      <a:pt x="1185" y="0"/>
                    </a:moveTo>
                    <a:lnTo>
                      <a:pt x="1185" y="57"/>
                    </a:lnTo>
                    <a:lnTo>
                      <a:pt x="1241" y="57"/>
                    </a:lnTo>
                    <a:lnTo>
                      <a:pt x="1241" y="0"/>
                    </a:lnTo>
                    <a:lnTo>
                      <a:pt x="1185" y="0"/>
                    </a:lnTo>
                    <a:close/>
                    <a:moveTo>
                      <a:pt x="1270" y="0"/>
                    </a:moveTo>
                    <a:lnTo>
                      <a:pt x="1270" y="57"/>
                    </a:lnTo>
                    <a:lnTo>
                      <a:pt x="1326" y="57"/>
                    </a:lnTo>
                    <a:lnTo>
                      <a:pt x="1326" y="0"/>
                    </a:lnTo>
                    <a:lnTo>
                      <a:pt x="1270" y="0"/>
                    </a:lnTo>
                    <a:close/>
                    <a:moveTo>
                      <a:pt x="1354" y="0"/>
                    </a:moveTo>
                    <a:lnTo>
                      <a:pt x="1354" y="57"/>
                    </a:lnTo>
                    <a:lnTo>
                      <a:pt x="1411" y="57"/>
                    </a:lnTo>
                    <a:lnTo>
                      <a:pt x="1411" y="0"/>
                    </a:lnTo>
                    <a:lnTo>
                      <a:pt x="1354" y="0"/>
                    </a:lnTo>
                    <a:close/>
                    <a:moveTo>
                      <a:pt x="1439" y="0"/>
                    </a:moveTo>
                    <a:lnTo>
                      <a:pt x="1439" y="57"/>
                    </a:lnTo>
                    <a:lnTo>
                      <a:pt x="1495" y="57"/>
                    </a:lnTo>
                    <a:lnTo>
                      <a:pt x="1495" y="0"/>
                    </a:lnTo>
                    <a:lnTo>
                      <a:pt x="1439" y="0"/>
                    </a:lnTo>
                    <a:close/>
                    <a:moveTo>
                      <a:pt x="1524" y="0"/>
                    </a:moveTo>
                    <a:lnTo>
                      <a:pt x="1524" y="57"/>
                    </a:lnTo>
                    <a:lnTo>
                      <a:pt x="1580" y="57"/>
                    </a:lnTo>
                    <a:lnTo>
                      <a:pt x="1580" y="0"/>
                    </a:lnTo>
                    <a:lnTo>
                      <a:pt x="1524" y="0"/>
                    </a:lnTo>
                    <a:close/>
                    <a:moveTo>
                      <a:pt x="0" y="113"/>
                    </a:moveTo>
                    <a:lnTo>
                      <a:pt x="0" y="170"/>
                    </a:lnTo>
                    <a:lnTo>
                      <a:pt x="56" y="170"/>
                    </a:lnTo>
                    <a:lnTo>
                      <a:pt x="56" y="113"/>
                    </a:lnTo>
                    <a:lnTo>
                      <a:pt x="0" y="113"/>
                    </a:lnTo>
                    <a:close/>
                    <a:moveTo>
                      <a:pt x="84" y="113"/>
                    </a:moveTo>
                    <a:lnTo>
                      <a:pt x="84" y="170"/>
                    </a:lnTo>
                    <a:lnTo>
                      <a:pt x="141" y="170"/>
                    </a:lnTo>
                    <a:lnTo>
                      <a:pt x="141" y="113"/>
                    </a:lnTo>
                    <a:lnTo>
                      <a:pt x="84" y="113"/>
                    </a:lnTo>
                    <a:close/>
                    <a:moveTo>
                      <a:pt x="169" y="113"/>
                    </a:moveTo>
                    <a:lnTo>
                      <a:pt x="169" y="170"/>
                    </a:lnTo>
                    <a:lnTo>
                      <a:pt x="225" y="170"/>
                    </a:lnTo>
                    <a:lnTo>
                      <a:pt x="225" y="113"/>
                    </a:lnTo>
                    <a:lnTo>
                      <a:pt x="169" y="113"/>
                    </a:lnTo>
                    <a:close/>
                    <a:moveTo>
                      <a:pt x="254" y="113"/>
                    </a:moveTo>
                    <a:lnTo>
                      <a:pt x="254" y="170"/>
                    </a:lnTo>
                    <a:lnTo>
                      <a:pt x="310" y="170"/>
                    </a:lnTo>
                    <a:lnTo>
                      <a:pt x="310" y="113"/>
                    </a:lnTo>
                    <a:lnTo>
                      <a:pt x="254" y="113"/>
                    </a:lnTo>
                    <a:close/>
                    <a:moveTo>
                      <a:pt x="338" y="113"/>
                    </a:moveTo>
                    <a:lnTo>
                      <a:pt x="338" y="170"/>
                    </a:lnTo>
                    <a:lnTo>
                      <a:pt x="395" y="170"/>
                    </a:lnTo>
                    <a:lnTo>
                      <a:pt x="395" y="113"/>
                    </a:lnTo>
                    <a:lnTo>
                      <a:pt x="338" y="113"/>
                    </a:lnTo>
                    <a:close/>
                    <a:moveTo>
                      <a:pt x="423" y="113"/>
                    </a:moveTo>
                    <a:lnTo>
                      <a:pt x="423" y="170"/>
                    </a:lnTo>
                    <a:lnTo>
                      <a:pt x="479" y="170"/>
                    </a:lnTo>
                    <a:lnTo>
                      <a:pt x="479" y="113"/>
                    </a:lnTo>
                    <a:lnTo>
                      <a:pt x="423" y="113"/>
                    </a:lnTo>
                    <a:close/>
                    <a:moveTo>
                      <a:pt x="508" y="113"/>
                    </a:moveTo>
                    <a:lnTo>
                      <a:pt x="508" y="170"/>
                    </a:lnTo>
                    <a:lnTo>
                      <a:pt x="564" y="170"/>
                    </a:lnTo>
                    <a:lnTo>
                      <a:pt x="564" y="113"/>
                    </a:lnTo>
                    <a:lnTo>
                      <a:pt x="508" y="113"/>
                    </a:lnTo>
                    <a:close/>
                    <a:moveTo>
                      <a:pt x="592" y="113"/>
                    </a:moveTo>
                    <a:lnTo>
                      <a:pt x="592" y="170"/>
                    </a:lnTo>
                    <a:lnTo>
                      <a:pt x="649" y="170"/>
                    </a:lnTo>
                    <a:lnTo>
                      <a:pt x="649" y="113"/>
                    </a:lnTo>
                    <a:lnTo>
                      <a:pt x="592" y="113"/>
                    </a:lnTo>
                    <a:close/>
                    <a:moveTo>
                      <a:pt x="677" y="113"/>
                    </a:moveTo>
                    <a:lnTo>
                      <a:pt x="677" y="170"/>
                    </a:lnTo>
                    <a:lnTo>
                      <a:pt x="733" y="170"/>
                    </a:lnTo>
                    <a:lnTo>
                      <a:pt x="733" y="113"/>
                    </a:lnTo>
                    <a:lnTo>
                      <a:pt x="677" y="113"/>
                    </a:lnTo>
                    <a:close/>
                    <a:moveTo>
                      <a:pt x="762" y="113"/>
                    </a:moveTo>
                    <a:lnTo>
                      <a:pt x="762" y="170"/>
                    </a:lnTo>
                    <a:lnTo>
                      <a:pt x="818" y="170"/>
                    </a:lnTo>
                    <a:lnTo>
                      <a:pt x="818" y="113"/>
                    </a:lnTo>
                    <a:lnTo>
                      <a:pt x="762" y="113"/>
                    </a:lnTo>
                    <a:close/>
                    <a:moveTo>
                      <a:pt x="846" y="113"/>
                    </a:moveTo>
                    <a:lnTo>
                      <a:pt x="846" y="170"/>
                    </a:lnTo>
                    <a:lnTo>
                      <a:pt x="903" y="170"/>
                    </a:lnTo>
                    <a:lnTo>
                      <a:pt x="903" y="113"/>
                    </a:lnTo>
                    <a:lnTo>
                      <a:pt x="846" y="113"/>
                    </a:lnTo>
                    <a:close/>
                    <a:moveTo>
                      <a:pt x="931" y="113"/>
                    </a:moveTo>
                    <a:lnTo>
                      <a:pt x="931" y="170"/>
                    </a:lnTo>
                    <a:lnTo>
                      <a:pt x="987" y="170"/>
                    </a:lnTo>
                    <a:lnTo>
                      <a:pt x="987" y="113"/>
                    </a:lnTo>
                    <a:lnTo>
                      <a:pt x="931" y="113"/>
                    </a:lnTo>
                    <a:close/>
                    <a:moveTo>
                      <a:pt x="1016" y="113"/>
                    </a:moveTo>
                    <a:lnTo>
                      <a:pt x="1016" y="170"/>
                    </a:lnTo>
                    <a:lnTo>
                      <a:pt x="1072" y="170"/>
                    </a:lnTo>
                    <a:lnTo>
                      <a:pt x="1072" y="113"/>
                    </a:lnTo>
                    <a:lnTo>
                      <a:pt x="1016" y="113"/>
                    </a:lnTo>
                    <a:close/>
                    <a:moveTo>
                      <a:pt x="1100" y="113"/>
                    </a:moveTo>
                    <a:lnTo>
                      <a:pt x="1100" y="170"/>
                    </a:lnTo>
                    <a:lnTo>
                      <a:pt x="1157" y="170"/>
                    </a:lnTo>
                    <a:lnTo>
                      <a:pt x="1157" y="113"/>
                    </a:lnTo>
                    <a:lnTo>
                      <a:pt x="1100" y="113"/>
                    </a:lnTo>
                    <a:close/>
                    <a:moveTo>
                      <a:pt x="1185" y="113"/>
                    </a:moveTo>
                    <a:lnTo>
                      <a:pt x="1185" y="170"/>
                    </a:lnTo>
                    <a:lnTo>
                      <a:pt x="1241" y="170"/>
                    </a:lnTo>
                    <a:lnTo>
                      <a:pt x="1241" y="113"/>
                    </a:lnTo>
                    <a:lnTo>
                      <a:pt x="1185" y="113"/>
                    </a:lnTo>
                    <a:close/>
                    <a:moveTo>
                      <a:pt x="1270" y="113"/>
                    </a:moveTo>
                    <a:lnTo>
                      <a:pt x="1270" y="170"/>
                    </a:lnTo>
                    <a:lnTo>
                      <a:pt x="1326" y="170"/>
                    </a:lnTo>
                    <a:lnTo>
                      <a:pt x="1326" y="113"/>
                    </a:lnTo>
                    <a:lnTo>
                      <a:pt x="1270" y="113"/>
                    </a:lnTo>
                    <a:close/>
                    <a:moveTo>
                      <a:pt x="1354" y="113"/>
                    </a:moveTo>
                    <a:lnTo>
                      <a:pt x="1354" y="170"/>
                    </a:lnTo>
                    <a:lnTo>
                      <a:pt x="1411" y="170"/>
                    </a:lnTo>
                    <a:lnTo>
                      <a:pt x="1411" y="113"/>
                    </a:lnTo>
                    <a:lnTo>
                      <a:pt x="1354" y="113"/>
                    </a:lnTo>
                    <a:close/>
                    <a:moveTo>
                      <a:pt x="1439" y="113"/>
                    </a:moveTo>
                    <a:lnTo>
                      <a:pt x="1439" y="170"/>
                    </a:lnTo>
                    <a:lnTo>
                      <a:pt x="1495" y="170"/>
                    </a:lnTo>
                    <a:lnTo>
                      <a:pt x="1495" y="113"/>
                    </a:lnTo>
                    <a:lnTo>
                      <a:pt x="1439" y="113"/>
                    </a:lnTo>
                    <a:close/>
                    <a:moveTo>
                      <a:pt x="1524" y="113"/>
                    </a:moveTo>
                    <a:lnTo>
                      <a:pt x="1524" y="170"/>
                    </a:lnTo>
                    <a:lnTo>
                      <a:pt x="1580" y="170"/>
                    </a:lnTo>
                    <a:lnTo>
                      <a:pt x="1580" y="113"/>
                    </a:lnTo>
                    <a:lnTo>
                      <a:pt x="1524" y="113"/>
                    </a:lnTo>
                    <a:close/>
                  </a:path>
                </a:pathLst>
              </a:custGeom>
              <a:solidFill>
                <a:srgbClr val="8DA9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</p:grpSp>
        <p:grpSp>
          <p:nvGrpSpPr>
            <p:cNvPr id="1189" name="Google Shape;1189;p155"/>
            <p:cNvGrpSpPr/>
            <p:nvPr/>
          </p:nvGrpSpPr>
          <p:grpSpPr>
            <a:xfrm>
              <a:off x="913635" y="1529202"/>
              <a:ext cx="793750" cy="563563"/>
              <a:chOff x="1651001" y="511175"/>
              <a:chExt cx="793750" cy="563563"/>
            </a:xfrm>
          </p:grpSpPr>
          <p:sp>
            <p:nvSpPr>
              <p:cNvPr id="1190" name="Google Shape;1190;p155"/>
              <p:cNvSpPr/>
              <p:nvPr/>
            </p:nvSpPr>
            <p:spPr>
              <a:xfrm>
                <a:off x="1651001" y="511175"/>
                <a:ext cx="793750" cy="563563"/>
              </a:xfrm>
              <a:custGeom>
                <a:rect b="b" l="l" r="r" t="t"/>
                <a:pathLst>
                  <a:path extrusionOk="0" h="1862" w="2624">
                    <a:moveTo>
                      <a:pt x="33" y="0"/>
                    </a:moveTo>
                    <a:cubicBezTo>
                      <a:pt x="13" y="0"/>
                      <a:pt x="0" y="13"/>
                      <a:pt x="0" y="33"/>
                    </a:cubicBezTo>
                    <a:lnTo>
                      <a:pt x="0" y="1631"/>
                    </a:lnTo>
                    <a:cubicBezTo>
                      <a:pt x="0" y="1651"/>
                      <a:pt x="13" y="1665"/>
                      <a:pt x="33" y="1665"/>
                    </a:cubicBezTo>
                    <a:lnTo>
                      <a:pt x="1100" y="1665"/>
                    </a:lnTo>
                    <a:lnTo>
                      <a:pt x="1100" y="1806"/>
                    </a:lnTo>
                    <a:lnTo>
                      <a:pt x="846" y="1806"/>
                    </a:lnTo>
                    <a:cubicBezTo>
                      <a:pt x="829" y="1806"/>
                      <a:pt x="818" y="1817"/>
                      <a:pt x="818" y="1834"/>
                    </a:cubicBezTo>
                    <a:cubicBezTo>
                      <a:pt x="818" y="1851"/>
                      <a:pt x="829" y="1862"/>
                      <a:pt x="846" y="1862"/>
                    </a:cubicBezTo>
                    <a:lnTo>
                      <a:pt x="1890" y="1862"/>
                    </a:lnTo>
                    <a:cubicBezTo>
                      <a:pt x="1907" y="1862"/>
                      <a:pt x="1919" y="1851"/>
                      <a:pt x="1919" y="1834"/>
                    </a:cubicBezTo>
                    <a:cubicBezTo>
                      <a:pt x="1919" y="1817"/>
                      <a:pt x="1907" y="1806"/>
                      <a:pt x="1890" y="1806"/>
                    </a:cubicBezTo>
                    <a:lnTo>
                      <a:pt x="1608" y="1806"/>
                    </a:lnTo>
                    <a:lnTo>
                      <a:pt x="1608" y="1665"/>
                    </a:lnTo>
                    <a:lnTo>
                      <a:pt x="2591" y="1665"/>
                    </a:lnTo>
                    <a:cubicBezTo>
                      <a:pt x="2610" y="1665"/>
                      <a:pt x="2624" y="1651"/>
                      <a:pt x="2624" y="1631"/>
                    </a:cubicBezTo>
                    <a:lnTo>
                      <a:pt x="2624" y="33"/>
                    </a:lnTo>
                    <a:cubicBezTo>
                      <a:pt x="2624" y="13"/>
                      <a:pt x="2610" y="0"/>
                      <a:pt x="2591" y="0"/>
                    </a:cubicBez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2F549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191" name="Google Shape;1191;p155"/>
              <p:cNvSpPr/>
              <p:nvPr/>
            </p:nvSpPr>
            <p:spPr>
              <a:xfrm>
                <a:off x="1693863" y="544513"/>
                <a:ext cx="708025" cy="40163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192" name="Google Shape;1192;p155"/>
              <p:cNvSpPr/>
              <p:nvPr/>
            </p:nvSpPr>
            <p:spPr>
              <a:xfrm>
                <a:off x="1693863" y="544513"/>
                <a:ext cx="708025" cy="401638"/>
              </a:xfrm>
              <a:custGeom>
                <a:rect b="b" l="l" r="r" t="t"/>
                <a:pathLst>
                  <a:path extrusionOk="0" h="1327" w="2345">
                    <a:moveTo>
                      <a:pt x="0" y="0"/>
                    </a:moveTo>
                    <a:lnTo>
                      <a:pt x="2345" y="0"/>
                    </a:lnTo>
                    <a:lnTo>
                      <a:pt x="2345" y="13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</p:grpSp>
      </p:grpSp>
      <p:grpSp>
        <p:nvGrpSpPr>
          <p:cNvPr id="1193" name="Google Shape;1193;p155"/>
          <p:cNvGrpSpPr/>
          <p:nvPr/>
        </p:nvGrpSpPr>
        <p:grpSpPr>
          <a:xfrm>
            <a:off x="4305856" y="1969665"/>
            <a:ext cx="415365" cy="473005"/>
            <a:chOff x="913635" y="1529202"/>
            <a:chExt cx="793750" cy="725488"/>
          </a:xfrm>
        </p:grpSpPr>
        <p:grpSp>
          <p:nvGrpSpPr>
            <p:cNvPr id="1194" name="Google Shape;1194;p155"/>
            <p:cNvGrpSpPr/>
            <p:nvPr/>
          </p:nvGrpSpPr>
          <p:grpSpPr>
            <a:xfrm>
              <a:off x="1050160" y="2161027"/>
              <a:ext cx="512763" cy="93663"/>
              <a:chOff x="1787526" y="1143000"/>
              <a:chExt cx="512763" cy="93663"/>
            </a:xfrm>
          </p:grpSpPr>
          <p:sp>
            <p:nvSpPr>
              <p:cNvPr id="1195" name="Google Shape;1195;p155"/>
              <p:cNvSpPr/>
              <p:nvPr/>
            </p:nvSpPr>
            <p:spPr>
              <a:xfrm>
                <a:off x="1787526" y="1150938"/>
                <a:ext cx="512763" cy="85725"/>
              </a:xfrm>
              <a:custGeom>
                <a:rect b="b" l="l" r="r" t="t"/>
                <a:pathLst>
                  <a:path extrusionOk="0" h="282" w="1693">
                    <a:moveTo>
                      <a:pt x="1693" y="226"/>
                    </a:moveTo>
                    <a:cubicBezTo>
                      <a:pt x="1693" y="257"/>
                      <a:pt x="1662" y="282"/>
                      <a:pt x="1640" y="282"/>
                    </a:cubicBezTo>
                    <a:lnTo>
                      <a:pt x="45" y="282"/>
                    </a:lnTo>
                    <a:cubicBezTo>
                      <a:pt x="20" y="282"/>
                      <a:pt x="0" y="257"/>
                      <a:pt x="0" y="226"/>
                    </a:cubicBezTo>
                    <a:lnTo>
                      <a:pt x="0" y="57"/>
                    </a:lnTo>
                    <a:cubicBezTo>
                      <a:pt x="0" y="26"/>
                      <a:pt x="20" y="0"/>
                      <a:pt x="45" y="0"/>
                    </a:cubicBezTo>
                    <a:lnTo>
                      <a:pt x="1640" y="0"/>
                    </a:lnTo>
                    <a:cubicBezTo>
                      <a:pt x="1665" y="0"/>
                      <a:pt x="1693" y="26"/>
                      <a:pt x="1693" y="57"/>
                    </a:cubicBezTo>
                    <a:lnTo>
                      <a:pt x="1693" y="226"/>
                    </a:lnTo>
                    <a:close/>
                  </a:path>
                </a:pathLst>
              </a:custGeom>
              <a:solidFill>
                <a:srgbClr val="8DA9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196" name="Google Shape;1196;p155"/>
              <p:cNvSpPr/>
              <p:nvPr/>
            </p:nvSpPr>
            <p:spPr>
              <a:xfrm>
                <a:off x="1787526" y="1143000"/>
                <a:ext cx="512763" cy="84138"/>
              </a:xfrm>
              <a:custGeom>
                <a:rect b="b" l="l" r="r" t="t"/>
                <a:pathLst>
                  <a:path extrusionOk="0" h="282" w="1693">
                    <a:moveTo>
                      <a:pt x="1693" y="226"/>
                    </a:moveTo>
                    <a:cubicBezTo>
                      <a:pt x="1693" y="257"/>
                      <a:pt x="1662" y="282"/>
                      <a:pt x="1640" y="282"/>
                    </a:cubicBezTo>
                    <a:lnTo>
                      <a:pt x="45" y="282"/>
                    </a:lnTo>
                    <a:cubicBezTo>
                      <a:pt x="20" y="282"/>
                      <a:pt x="0" y="257"/>
                      <a:pt x="0" y="226"/>
                    </a:cubicBezTo>
                    <a:lnTo>
                      <a:pt x="0" y="56"/>
                    </a:lnTo>
                    <a:cubicBezTo>
                      <a:pt x="0" y="25"/>
                      <a:pt x="20" y="0"/>
                      <a:pt x="45" y="0"/>
                    </a:cubicBezTo>
                    <a:lnTo>
                      <a:pt x="1640" y="0"/>
                    </a:lnTo>
                    <a:cubicBezTo>
                      <a:pt x="1665" y="0"/>
                      <a:pt x="1693" y="25"/>
                      <a:pt x="1693" y="56"/>
                    </a:cubicBezTo>
                    <a:lnTo>
                      <a:pt x="1693" y="226"/>
                    </a:lnTo>
                    <a:close/>
                  </a:path>
                </a:pathLst>
              </a:custGeom>
              <a:solidFill>
                <a:srgbClr val="2F549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197" name="Google Shape;1197;p155"/>
              <p:cNvSpPr/>
              <p:nvPr/>
            </p:nvSpPr>
            <p:spPr>
              <a:xfrm>
                <a:off x="1804988" y="1158875"/>
                <a:ext cx="477838" cy="52388"/>
              </a:xfrm>
              <a:custGeom>
                <a:rect b="b" l="l" r="r" t="t"/>
                <a:pathLst>
                  <a:path extrusionOk="0" h="170" w="1580">
                    <a:moveTo>
                      <a:pt x="0" y="0"/>
                    </a:moveTo>
                    <a:lnTo>
                      <a:pt x="0" y="57"/>
                    </a:lnTo>
                    <a:lnTo>
                      <a:pt x="56" y="57"/>
                    </a:lnTo>
                    <a:lnTo>
                      <a:pt x="56" y="0"/>
                    </a:lnTo>
                    <a:lnTo>
                      <a:pt x="0" y="0"/>
                    </a:lnTo>
                    <a:close/>
                    <a:moveTo>
                      <a:pt x="84" y="0"/>
                    </a:moveTo>
                    <a:lnTo>
                      <a:pt x="84" y="57"/>
                    </a:lnTo>
                    <a:lnTo>
                      <a:pt x="141" y="57"/>
                    </a:lnTo>
                    <a:lnTo>
                      <a:pt x="141" y="0"/>
                    </a:lnTo>
                    <a:lnTo>
                      <a:pt x="84" y="0"/>
                    </a:lnTo>
                    <a:close/>
                    <a:moveTo>
                      <a:pt x="169" y="0"/>
                    </a:moveTo>
                    <a:lnTo>
                      <a:pt x="169" y="57"/>
                    </a:lnTo>
                    <a:lnTo>
                      <a:pt x="225" y="57"/>
                    </a:lnTo>
                    <a:lnTo>
                      <a:pt x="225" y="0"/>
                    </a:lnTo>
                    <a:lnTo>
                      <a:pt x="169" y="0"/>
                    </a:lnTo>
                    <a:close/>
                    <a:moveTo>
                      <a:pt x="254" y="0"/>
                    </a:moveTo>
                    <a:lnTo>
                      <a:pt x="254" y="57"/>
                    </a:lnTo>
                    <a:lnTo>
                      <a:pt x="310" y="57"/>
                    </a:lnTo>
                    <a:lnTo>
                      <a:pt x="310" y="0"/>
                    </a:lnTo>
                    <a:lnTo>
                      <a:pt x="254" y="0"/>
                    </a:lnTo>
                    <a:close/>
                    <a:moveTo>
                      <a:pt x="338" y="0"/>
                    </a:moveTo>
                    <a:lnTo>
                      <a:pt x="338" y="57"/>
                    </a:lnTo>
                    <a:lnTo>
                      <a:pt x="395" y="57"/>
                    </a:lnTo>
                    <a:lnTo>
                      <a:pt x="395" y="0"/>
                    </a:lnTo>
                    <a:lnTo>
                      <a:pt x="338" y="0"/>
                    </a:lnTo>
                    <a:close/>
                    <a:moveTo>
                      <a:pt x="423" y="0"/>
                    </a:moveTo>
                    <a:lnTo>
                      <a:pt x="423" y="57"/>
                    </a:lnTo>
                    <a:lnTo>
                      <a:pt x="479" y="57"/>
                    </a:lnTo>
                    <a:lnTo>
                      <a:pt x="479" y="0"/>
                    </a:lnTo>
                    <a:lnTo>
                      <a:pt x="423" y="0"/>
                    </a:lnTo>
                    <a:close/>
                    <a:moveTo>
                      <a:pt x="508" y="0"/>
                    </a:moveTo>
                    <a:lnTo>
                      <a:pt x="508" y="57"/>
                    </a:lnTo>
                    <a:lnTo>
                      <a:pt x="564" y="57"/>
                    </a:lnTo>
                    <a:lnTo>
                      <a:pt x="564" y="0"/>
                    </a:lnTo>
                    <a:lnTo>
                      <a:pt x="508" y="0"/>
                    </a:lnTo>
                    <a:close/>
                    <a:moveTo>
                      <a:pt x="592" y="0"/>
                    </a:moveTo>
                    <a:lnTo>
                      <a:pt x="592" y="57"/>
                    </a:lnTo>
                    <a:lnTo>
                      <a:pt x="649" y="57"/>
                    </a:lnTo>
                    <a:lnTo>
                      <a:pt x="649" y="0"/>
                    </a:lnTo>
                    <a:lnTo>
                      <a:pt x="592" y="0"/>
                    </a:lnTo>
                    <a:close/>
                    <a:moveTo>
                      <a:pt x="677" y="0"/>
                    </a:moveTo>
                    <a:lnTo>
                      <a:pt x="677" y="57"/>
                    </a:lnTo>
                    <a:lnTo>
                      <a:pt x="733" y="57"/>
                    </a:lnTo>
                    <a:lnTo>
                      <a:pt x="733" y="0"/>
                    </a:lnTo>
                    <a:lnTo>
                      <a:pt x="677" y="0"/>
                    </a:lnTo>
                    <a:close/>
                    <a:moveTo>
                      <a:pt x="762" y="0"/>
                    </a:moveTo>
                    <a:lnTo>
                      <a:pt x="762" y="57"/>
                    </a:lnTo>
                    <a:lnTo>
                      <a:pt x="818" y="57"/>
                    </a:lnTo>
                    <a:lnTo>
                      <a:pt x="818" y="0"/>
                    </a:lnTo>
                    <a:lnTo>
                      <a:pt x="762" y="0"/>
                    </a:lnTo>
                    <a:close/>
                    <a:moveTo>
                      <a:pt x="846" y="0"/>
                    </a:moveTo>
                    <a:lnTo>
                      <a:pt x="846" y="57"/>
                    </a:lnTo>
                    <a:lnTo>
                      <a:pt x="903" y="57"/>
                    </a:lnTo>
                    <a:lnTo>
                      <a:pt x="903" y="0"/>
                    </a:lnTo>
                    <a:lnTo>
                      <a:pt x="846" y="0"/>
                    </a:lnTo>
                    <a:close/>
                    <a:moveTo>
                      <a:pt x="931" y="0"/>
                    </a:moveTo>
                    <a:lnTo>
                      <a:pt x="931" y="57"/>
                    </a:lnTo>
                    <a:lnTo>
                      <a:pt x="987" y="57"/>
                    </a:lnTo>
                    <a:lnTo>
                      <a:pt x="987" y="0"/>
                    </a:lnTo>
                    <a:lnTo>
                      <a:pt x="931" y="0"/>
                    </a:lnTo>
                    <a:close/>
                    <a:moveTo>
                      <a:pt x="1016" y="0"/>
                    </a:moveTo>
                    <a:lnTo>
                      <a:pt x="1016" y="57"/>
                    </a:lnTo>
                    <a:lnTo>
                      <a:pt x="1072" y="57"/>
                    </a:lnTo>
                    <a:lnTo>
                      <a:pt x="1072" y="0"/>
                    </a:lnTo>
                    <a:lnTo>
                      <a:pt x="1016" y="0"/>
                    </a:lnTo>
                    <a:close/>
                    <a:moveTo>
                      <a:pt x="1100" y="0"/>
                    </a:moveTo>
                    <a:lnTo>
                      <a:pt x="1100" y="57"/>
                    </a:lnTo>
                    <a:lnTo>
                      <a:pt x="1157" y="57"/>
                    </a:lnTo>
                    <a:lnTo>
                      <a:pt x="1157" y="0"/>
                    </a:lnTo>
                    <a:lnTo>
                      <a:pt x="1100" y="0"/>
                    </a:lnTo>
                    <a:close/>
                    <a:moveTo>
                      <a:pt x="1185" y="0"/>
                    </a:moveTo>
                    <a:lnTo>
                      <a:pt x="1185" y="57"/>
                    </a:lnTo>
                    <a:lnTo>
                      <a:pt x="1241" y="57"/>
                    </a:lnTo>
                    <a:lnTo>
                      <a:pt x="1241" y="0"/>
                    </a:lnTo>
                    <a:lnTo>
                      <a:pt x="1185" y="0"/>
                    </a:lnTo>
                    <a:close/>
                    <a:moveTo>
                      <a:pt x="1270" y="0"/>
                    </a:moveTo>
                    <a:lnTo>
                      <a:pt x="1270" y="57"/>
                    </a:lnTo>
                    <a:lnTo>
                      <a:pt x="1326" y="57"/>
                    </a:lnTo>
                    <a:lnTo>
                      <a:pt x="1326" y="0"/>
                    </a:lnTo>
                    <a:lnTo>
                      <a:pt x="1270" y="0"/>
                    </a:lnTo>
                    <a:close/>
                    <a:moveTo>
                      <a:pt x="1354" y="0"/>
                    </a:moveTo>
                    <a:lnTo>
                      <a:pt x="1354" y="57"/>
                    </a:lnTo>
                    <a:lnTo>
                      <a:pt x="1411" y="57"/>
                    </a:lnTo>
                    <a:lnTo>
                      <a:pt x="1411" y="0"/>
                    </a:lnTo>
                    <a:lnTo>
                      <a:pt x="1354" y="0"/>
                    </a:lnTo>
                    <a:close/>
                    <a:moveTo>
                      <a:pt x="1439" y="0"/>
                    </a:moveTo>
                    <a:lnTo>
                      <a:pt x="1439" y="57"/>
                    </a:lnTo>
                    <a:lnTo>
                      <a:pt x="1495" y="57"/>
                    </a:lnTo>
                    <a:lnTo>
                      <a:pt x="1495" y="0"/>
                    </a:lnTo>
                    <a:lnTo>
                      <a:pt x="1439" y="0"/>
                    </a:lnTo>
                    <a:close/>
                    <a:moveTo>
                      <a:pt x="1524" y="0"/>
                    </a:moveTo>
                    <a:lnTo>
                      <a:pt x="1524" y="57"/>
                    </a:lnTo>
                    <a:lnTo>
                      <a:pt x="1580" y="57"/>
                    </a:lnTo>
                    <a:lnTo>
                      <a:pt x="1580" y="0"/>
                    </a:lnTo>
                    <a:lnTo>
                      <a:pt x="1524" y="0"/>
                    </a:lnTo>
                    <a:close/>
                    <a:moveTo>
                      <a:pt x="0" y="113"/>
                    </a:moveTo>
                    <a:lnTo>
                      <a:pt x="0" y="170"/>
                    </a:lnTo>
                    <a:lnTo>
                      <a:pt x="56" y="170"/>
                    </a:lnTo>
                    <a:lnTo>
                      <a:pt x="56" y="113"/>
                    </a:lnTo>
                    <a:lnTo>
                      <a:pt x="0" y="113"/>
                    </a:lnTo>
                    <a:close/>
                    <a:moveTo>
                      <a:pt x="84" y="113"/>
                    </a:moveTo>
                    <a:lnTo>
                      <a:pt x="84" y="170"/>
                    </a:lnTo>
                    <a:lnTo>
                      <a:pt x="141" y="170"/>
                    </a:lnTo>
                    <a:lnTo>
                      <a:pt x="141" y="113"/>
                    </a:lnTo>
                    <a:lnTo>
                      <a:pt x="84" y="113"/>
                    </a:lnTo>
                    <a:close/>
                    <a:moveTo>
                      <a:pt x="169" y="113"/>
                    </a:moveTo>
                    <a:lnTo>
                      <a:pt x="169" y="170"/>
                    </a:lnTo>
                    <a:lnTo>
                      <a:pt x="225" y="170"/>
                    </a:lnTo>
                    <a:lnTo>
                      <a:pt x="225" y="113"/>
                    </a:lnTo>
                    <a:lnTo>
                      <a:pt x="169" y="113"/>
                    </a:lnTo>
                    <a:close/>
                    <a:moveTo>
                      <a:pt x="254" y="113"/>
                    </a:moveTo>
                    <a:lnTo>
                      <a:pt x="254" y="170"/>
                    </a:lnTo>
                    <a:lnTo>
                      <a:pt x="310" y="170"/>
                    </a:lnTo>
                    <a:lnTo>
                      <a:pt x="310" y="113"/>
                    </a:lnTo>
                    <a:lnTo>
                      <a:pt x="254" y="113"/>
                    </a:lnTo>
                    <a:close/>
                    <a:moveTo>
                      <a:pt x="338" y="113"/>
                    </a:moveTo>
                    <a:lnTo>
                      <a:pt x="338" y="170"/>
                    </a:lnTo>
                    <a:lnTo>
                      <a:pt x="395" y="170"/>
                    </a:lnTo>
                    <a:lnTo>
                      <a:pt x="395" y="113"/>
                    </a:lnTo>
                    <a:lnTo>
                      <a:pt x="338" y="113"/>
                    </a:lnTo>
                    <a:close/>
                    <a:moveTo>
                      <a:pt x="423" y="113"/>
                    </a:moveTo>
                    <a:lnTo>
                      <a:pt x="423" y="170"/>
                    </a:lnTo>
                    <a:lnTo>
                      <a:pt x="479" y="170"/>
                    </a:lnTo>
                    <a:lnTo>
                      <a:pt x="479" y="113"/>
                    </a:lnTo>
                    <a:lnTo>
                      <a:pt x="423" y="113"/>
                    </a:lnTo>
                    <a:close/>
                    <a:moveTo>
                      <a:pt x="508" y="113"/>
                    </a:moveTo>
                    <a:lnTo>
                      <a:pt x="508" y="170"/>
                    </a:lnTo>
                    <a:lnTo>
                      <a:pt x="564" y="170"/>
                    </a:lnTo>
                    <a:lnTo>
                      <a:pt x="564" y="113"/>
                    </a:lnTo>
                    <a:lnTo>
                      <a:pt x="508" y="113"/>
                    </a:lnTo>
                    <a:close/>
                    <a:moveTo>
                      <a:pt x="592" y="113"/>
                    </a:moveTo>
                    <a:lnTo>
                      <a:pt x="592" y="170"/>
                    </a:lnTo>
                    <a:lnTo>
                      <a:pt x="649" y="170"/>
                    </a:lnTo>
                    <a:lnTo>
                      <a:pt x="649" y="113"/>
                    </a:lnTo>
                    <a:lnTo>
                      <a:pt x="592" y="113"/>
                    </a:lnTo>
                    <a:close/>
                    <a:moveTo>
                      <a:pt x="677" y="113"/>
                    </a:moveTo>
                    <a:lnTo>
                      <a:pt x="677" y="170"/>
                    </a:lnTo>
                    <a:lnTo>
                      <a:pt x="733" y="170"/>
                    </a:lnTo>
                    <a:lnTo>
                      <a:pt x="733" y="113"/>
                    </a:lnTo>
                    <a:lnTo>
                      <a:pt x="677" y="113"/>
                    </a:lnTo>
                    <a:close/>
                    <a:moveTo>
                      <a:pt x="762" y="113"/>
                    </a:moveTo>
                    <a:lnTo>
                      <a:pt x="762" y="170"/>
                    </a:lnTo>
                    <a:lnTo>
                      <a:pt x="818" y="170"/>
                    </a:lnTo>
                    <a:lnTo>
                      <a:pt x="818" y="113"/>
                    </a:lnTo>
                    <a:lnTo>
                      <a:pt x="762" y="113"/>
                    </a:lnTo>
                    <a:close/>
                    <a:moveTo>
                      <a:pt x="846" y="113"/>
                    </a:moveTo>
                    <a:lnTo>
                      <a:pt x="846" y="170"/>
                    </a:lnTo>
                    <a:lnTo>
                      <a:pt x="903" y="170"/>
                    </a:lnTo>
                    <a:lnTo>
                      <a:pt x="903" y="113"/>
                    </a:lnTo>
                    <a:lnTo>
                      <a:pt x="846" y="113"/>
                    </a:lnTo>
                    <a:close/>
                    <a:moveTo>
                      <a:pt x="931" y="113"/>
                    </a:moveTo>
                    <a:lnTo>
                      <a:pt x="931" y="170"/>
                    </a:lnTo>
                    <a:lnTo>
                      <a:pt x="987" y="170"/>
                    </a:lnTo>
                    <a:lnTo>
                      <a:pt x="987" y="113"/>
                    </a:lnTo>
                    <a:lnTo>
                      <a:pt x="931" y="113"/>
                    </a:lnTo>
                    <a:close/>
                    <a:moveTo>
                      <a:pt x="1016" y="113"/>
                    </a:moveTo>
                    <a:lnTo>
                      <a:pt x="1016" y="170"/>
                    </a:lnTo>
                    <a:lnTo>
                      <a:pt x="1072" y="170"/>
                    </a:lnTo>
                    <a:lnTo>
                      <a:pt x="1072" y="113"/>
                    </a:lnTo>
                    <a:lnTo>
                      <a:pt x="1016" y="113"/>
                    </a:lnTo>
                    <a:close/>
                    <a:moveTo>
                      <a:pt x="1100" y="113"/>
                    </a:moveTo>
                    <a:lnTo>
                      <a:pt x="1100" y="170"/>
                    </a:lnTo>
                    <a:lnTo>
                      <a:pt x="1157" y="170"/>
                    </a:lnTo>
                    <a:lnTo>
                      <a:pt x="1157" y="113"/>
                    </a:lnTo>
                    <a:lnTo>
                      <a:pt x="1100" y="113"/>
                    </a:lnTo>
                    <a:close/>
                    <a:moveTo>
                      <a:pt x="1185" y="113"/>
                    </a:moveTo>
                    <a:lnTo>
                      <a:pt x="1185" y="170"/>
                    </a:lnTo>
                    <a:lnTo>
                      <a:pt x="1241" y="170"/>
                    </a:lnTo>
                    <a:lnTo>
                      <a:pt x="1241" y="113"/>
                    </a:lnTo>
                    <a:lnTo>
                      <a:pt x="1185" y="113"/>
                    </a:lnTo>
                    <a:close/>
                    <a:moveTo>
                      <a:pt x="1270" y="113"/>
                    </a:moveTo>
                    <a:lnTo>
                      <a:pt x="1270" y="170"/>
                    </a:lnTo>
                    <a:lnTo>
                      <a:pt x="1326" y="170"/>
                    </a:lnTo>
                    <a:lnTo>
                      <a:pt x="1326" y="113"/>
                    </a:lnTo>
                    <a:lnTo>
                      <a:pt x="1270" y="113"/>
                    </a:lnTo>
                    <a:close/>
                    <a:moveTo>
                      <a:pt x="1354" y="113"/>
                    </a:moveTo>
                    <a:lnTo>
                      <a:pt x="1354" y="170"/>
                    </a:lnTo>
                    <a:lnTo>
                      <a:pt x="1411" y="170"/>
                    </a:lnTo>
                    <a:lnTo>
                      <a:pt x="1411" y="113"/>
                    </a:lnTo>
                    <a:lnTo>
                      <a:pt x="1354" y="113"/>
                    </a:lnTo>
                    <a:close/>
                    <a:moveTo>
                      <a:pt x="1439" y="113"/>
                    </a:moveTo>
                    <a:lnTo>
                      <a:pt x="1439" y="170"/>
                    </a:lnTo>
                    <a:lnTo>
                      <a:pt x="1495" y="170"/>
                    </a:lnTo>
                    <a:lnTo>
                      <a:pt x="1495" y="113"/>
                    </a:lnTo>
                    <a:lnTo>
                      <a:pt x="1439" y="113"/>
                    </a:lnTo>
                    <a:close/>
                    <a:moveTo>
                      <a:pt x="1524" y="113"/>
                    </a:moveTo>
                    <a:lnTo>
                      <a:pt x="1524" y="170"/>
                    </a:lnTo>
                    <a:lnTo>
                      <a:pt x="1580" y="170"/>
                    </a:lnTo>
                    <a:lnTo>
                      <a:pt x="1580" y="113"/>
                    </a:lnTo>
                    <a:lnTo>
                      <a:pt x="1524" y="113"/>
                    </a:lnTo>
                    <a:close/>
                  </a:path>
                </a:pathLst>
              </a:custGeom>
              <a:solidFill>
                <a:srgbClr val="8DA9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</p:grpSp>
        <p:grpSp>
          <p:nvGrpSpPr>
            <p:cNvPr id="1198" name="Google Shape;1198;p155"/>
            <p:cNvGrpSpPr/>
            <p:nvPr/>
          </p:nvGrpSpPr>
          <p:grpSpPr>
            <a:xfrm>
              <a:off x="913635" y="1529202"/>
              <a:ext cx="793750" cy="563563"/>
              <a:chOff x="1651001" y="511175"/>
              <a:chExt cx="793750" cy="563563"/>
            </a:xfrm>
          </p:grpSpPr>
          <p:sp>
            <p:nvSpPr>
              <p:cNvPr id="1199" name="Google Shape;1199;p155"/>
              <p:cNvSpPr/>
              <p:nvPr/>
            </p:nvSpPr>
            <p:spPr>
              <a:xfrm>
                <a:off x="1651001" y="511175"/>
                <a:ext cx="793750" cy="563563"/>
              </a:xfrm>
              <a:custGeom>
                <a:rect b="b" l="l" r="r" t="t"/>
                <a:pathLst>
                  <a:path extrusionOk="0" h="1862" w="2624">
                    <a:moveTo>
                      <a:pt x="33" y="0"/>
                    </a:moveTo>
                    <a:cubicBezTo>
                      <a:pt x="13" y="0"/>
                      <a:pt x="0" y="13"/>
                      <a:pt x="0" y="33"/>
                    </a:cubicBezTo>
                    <a:lnTo>
                      <a:pt x="0" y="1631"/>
                    </a:lnTo>
                    <a:cubicBezTo>
                      <a:pt x="0" y="1651"/>
                      <a:pt x="13" y="1665"/>
                      <a:pt x="33" y="1665"/>
                    </a:cubicBezTo>
                    <a:lnTo>
                      <a:pt x="1100" y="1665"/>
                    </a:lnTo>
                    <a:lnTo>
                      <a:pt x="1100" y="1806"/>
                    </a:lnTo>
                    <a:lnTo>
                      <a:pt x="846" y="1806"/>
                    </a:lnTo>
                    <a:cubicBezTo>
                      <a:pt x="829" y="1806"/>
                      <a:pt x="818" y="1817"/>
                      <a:pt x="818" y="1834"/>
                    </a:cubicBezTo>
                    <a:cubicBezTo>
                      <a:pt x="818" y="1851"/>
                      <a:pt x="829" y="1862"/>
                      <a:pt x="846" y="1862"/>
                    </a:cubicBezTo>
                    <a:lnTo>
                      <a:pt x="1890" y="1862"/>
                    </a:lnTo>
                    <a:cubicBezTo>
                      <a:pt x="1907" y="1862"/>
                      <a:pt x="1919" y="1851"/>
                      <a:pt x="1919" y="1834"/>
                    </a:cubicBezTo>
                    <a:cubicBezTo>
                      <a:pt x="1919" y="1817"/>
                      <a:pt x="1907" y="1806"/>
                      <a:pt x="1890" y="1806"/>
                    </a:cubicBezTo>
                    <a:lnTo>
                      <a:pt x="1608" y="1806"/>
                    </a:lnTo>
                    <a:lnTo>
                      <a:pt x="1608" y="1665"/>
                    </a:lnTo>
                    <a:lnTo>
                      <a:pt x="2591" y="1665"/>
                    </a:lnTo>
                    <a:cubicBezTo>
                      <a:pt x="2610" y="1665"/>
                      <a:pt x="2624" y="1651"/>
                      <a:pt x="2624" y="1631"/>
                    </a:cubicBezTo>
                    <a:lnTo>
                      <a:pt x="2624" y="33"/>
                    </a:lnTo>
                    <a:cubicBezTo>
                      <a:pt x="2624" y="13"/>
                      <a:pt x="2610" y="0"/>
                      <a:pt x="2591" y="0"/>
                    </a:cubicBez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2F549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200" name="Google Shape;1200;p155"/>
              <p:cNvSpPr/>
              <p:nvPr/>
            </p:nvSpPr>
            <p:spPr>
              <a:xfrm>
                <a:off x="1693863" y="544513"/>
                <a:ext cx="708025" cy="40163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201" name="Google Shape;1201;p155"/>
              <p:cNvSpPr/>
              <p:nvPr/>
            </p:nvSpPr>
            <p:spPr>
              <a:xfrm>
                <a:off x="1693863" y="544513"/>
                <a:ext cx="708025" cy="401638"/>
              </a:xfrm>
              <a:custGeom>
                <a:rect b="b" l="l" r="r" t="t"/>
                <a:pathLst>
                  <a:path extrusionOk="0" h="1327" w="2345">
                    <a:moveTo>
                      <a:pt x="0" y="0"/>
                    </a:moveTo>
                    <a:lnTo>
                      <a:pt x="2345" y="0"/>
                    </a:lnTo>
                    <a:lnTo>
                      <a:pt x="2345" y="13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</p:grpSp>
      </p:grpSp>
      <p:grpSp>
        <p:nvGrpSpPr>
          <p:cNvPr id="1202" name="Google Shape;1202;p155"/>
          <p:cNvGrpSpPr/>
          <p:nvPr/>
        </p:nvGrpSpPr>
        <p:grpSpPr>
          <a:xfrm>
            <a:off x="4945571" y="3052993"/>
            <a:ext cx="415365" cy="473005"/>
            <a:chOff x="913635" y="1529202"/>
            <a:chExt cx="793750" cy="725488"/>
          </a:xfrm>
        </p:grpSpPr>
        <p:grpSp>
          <p:nvGrpSpPr>
            <p:cNvPr id="1203" name="Google Shape;1203;p155"/>
            <p:cNvGrpSpPr/>
            <p:nvPr/>
          </p:nvGrpSpPr>
          <p:grpSpPr>
            <a:xfrm>
              <a:off x="1050160" y="2161027"/>
              <a:ext cx="512763" cy="93663"/>
              <a:chOff x="1787526" y="1143000"/>
              <a:chExt cx="512763" cy="93663"/>
            </a:xfrm>
          </p:grpSpPr>
          <p:sp>
            <p:nvSpPr>
              <p:cNvPr id="1204" name="Google Shape;1204;p155"/>
              <p:cNvSpPr/>
              <p:nvPr/>
            </p:nvSpPr>
            <p:spPr>
              <a:xfrm>
                <a:off x="1787526" y="1150938"/>
                <a:ext cx="512763" cy="85725"/>
              </a:xfrm>
              <a:custGeom>
                <a:rect b="b" l="l" r="r" t="t"/>
                <a:pathLst>
                  <a:path extrusionOk="0" h="282" w="1693">
                    <a:moveTo>
                      <a:pt x="1693" y="226"/>
                    </a:moveTo>
                    <a:cubicBezTo>
                      <a:pt x="1693" y="257"/>
                      <a:pt x="1662" y="282"/>
                      <a:pt x="1640" y="282"/>
                    </a:cubicBezTo>
                    <a:lnTo>
                      <a:pt x="45" y="282"/>
                    </a:lnTo>
                    <a:cubicBezTo>
                      <a:pt x="20" y="282"/>
                      <a:pt x="0" y="257"/>
                      <a:pt x="0" y="226"/>
                    </a:cubicBezTo>
                    <a:lnTo>
                      <a:pt x="0" y="57"/>
                    </a:lnTo>
                    <a:cubicBezTo>
                      <a:pt x="0" y="26"/>
                      <a:pt x="20" y="0"/>
                      <a:pt x="45" y="0"/>
                    </a:cubicBezTo>
                    <a:lnTo>
                      <a:pt x="1640" y="0"/>
                    </a:lnTo>
                    <a:cubicBezTo>
                      <a:pt x="1665" y="0"/>
                      <a:pt x="1693" y="26"/>
                      <a:pt x="1693" y="57"/>
                    </a:cubicBezTo>
                    <a:lnTo>
                      <a:pt x="1693" y="226"/>
                    </a:lnTo>
                    <a:close/>
                  </a:path>
                </a:pathLst>
              </a:custGeom>
              <a:solidFill>
                <a:srgbClr val="8DA9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205" name="Google Shape;1205;p155"/>
              <p:cNvSpPr/>
              <p:nvPr/>
            </p:nvSpPr>
            <p:spPr>
              <a:xfrm>
                <a:off x="1787526" y="1143000"/>
                <a:ext cx="512763" cy="84138"/>
              </a:xfrm>
              <a:custGeom>
                <a:rect b="b" l="l" r="r" t="t"/>
                <a:pathLst>
                  <a:path extrusionOk="0" h="282" w="1693">
                    <a:moveTo>
                      <a:pt x="1693" y="226"/>
                    </a:moveTo>
                    <a:cubicBezTo>
                      <a:pt x="1693" y="257"/>
                      <a:pt x="1662" y="282"/>
                      <a:pt x="1640" y="282"/>
                    </a:cubicBezTo>
                    <a:lnTo>
                      <a:pt x="45" y="282"/>
                    </a:lnTo>
                    <a:cubicBezTo>
                      <a:pt x="20" y="282"/>
                      <a:pt x="0" y="257"/>
                      <a:pt x="0" y="226"/>
                    </a:cubicBezTo>
                    <a:lnTo>
                      <a:pt x="0" y="56"/>
                    </a:lnTo>
                    <a:cubicBezTo>
                      <a:pt x="0" y="25"/>
                      <a:pt x="20" y="0"/>
                      <a:pt x="45" y="0"/>
                    </a:cubicBezTo>
                    <a:lnTo>
                      <a:pt x="1640" y="0"/>
                    </a:lnTo>
                    <a:cubicBezTo>
                      <a:pt x="1665" y="0"/>
                      <a:pt x="1693" y="25"/>
                      <a:pt x="1693" y="56"/>
                    </a:cubicBezTo>
                    <a:lnTo>
                      <a:pt x="1693" y="226"/>
                    </a:lnTo>
                    <a:close/>
                  </a:path>
                </a:pathLst>
              </a:custGeom>
              <a:solidFill>
                <a:srgbClr val="2F549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206" name="Google Shape;1206;p155"/>
              <p:cNvSpPr/>
              <p:nvPr/>
            </p:nvSpPr>
            <p:spPr>
              <a:xfrm>
                <a:off x="1804988" y="1158875"/>
                <a:ext cx="477838" cy="52388"/>
              </a:xfrm>
              <a:custGeom>
                <a:rect b="b" l="l" r="r" t="t"/>
                <a:pathLst>
                  <a:path extrusionOk="0" h="170" w="1580">
                    <a:moveTo>
                      <a:pt x="0" y="0"/>
                    </a:moveTo>
                    <a:lnTo>
                      <a:pt x="0" y="57"/>
                    </a:lnTo>
                    <a:lnTo>
                      <a:pt x="56" y="57"/>
                    </a:lnTo>
                    <a:lnTo>
                      <a:pt x="56" y="0"/>
                    </a:lnTo>
                    <a:lnTo>
                      <a:pt x="0" y="0"/>
                    </a:lnTo>
                    <a:close/>
                    <a:moveTo>
                      <a:pt x="84" y="0"/>
                    </a:moveTo>
                    <a:lnTo>
                      <a:pt x="84" y="57"/>
                    </a:lnTo>
                    <a:lnTo>
                      <a:pt x="141" y="57"/>
                    </a:lnTo>
                    <a:lnTo>
                      <a:pt x="141" y="0"/>
                    </a:lnTo>
                    <a:lnTo>
                      <a:pt x="84" y="0"/>
                    </a:lnTo>
                    <a:close/>
                    <a:moveTo>
                      <a:pt x="169" y="0"/>
                    </a:moveTo>
                    <a:lnTo>
                      <a:pt x="169" y="57"/>
                    </a:lnTo>
                    <a:lnTo>
                      <a:pt x="225" y="57"/>
                    </a:lnTo>
                    <a:lnTo>
                      <a:pt x="225" y="0"/>
                    </a:lnTo>
                    <a:lnTo>
                      <a:pt x="169" y="0"/>
                    </a:lnTo>
                    <a:close/>
                    <a:moveTo>
                      <a:pt x="254" y="0"/>
                    </a:moveTo>
                    <a:lnTo>
                      <a:pt x="254" y="57"/>
                    </a:lnTo>
                    <a:lnTo>
                      <a:pt x="310" y="57"/>
                    </a:lnTo>
                    <a:lnTo>
                      <a:pt x="310" y="0"/>
                    </a:lnTo>
                    <a:lnTo>
                      <a:pt x="254" y="0"/>
                    </a:lnTo>
                    <a:close/>
                    <a:moveTo>
                      <a:pt x="338" y="0"/>
                    </a:moveTo>
                    <a:lnTo>
                      <a:pt x="338" y="57"/>
                    </a:lnTo>
                    <a:lnTo>
                      <a:pt x="395" y="57"/>
                    </a:lnTo>
                    <a:lnTo>
                      <a:pt x="395" y="0"/>
                    </a:lnTo>
                    <a:lnTo>
                      <a:pt x="338" y="0"/>
                    </a:lnTo>
                    <a:close/>
                    <a:moveTo>
                      <a:pt x="423" y="0"/>
                    </a:moveTo>
                    <a:lnTo>
                      <a:pt x="423" y="57"/>
                    </a:lnTo>
                    <a:lnTo>
                      <a:pt x="479" y="57"/>
                    </a:lnTo>
                    <a:lnTo>
                      <a:pt x="479" y="0"/>
                    </a:lnTo>
                    <a:lnTo>
                      <a:pt x="423" y="0"/>
                    </a:lnTo>
                    <a:close/>
                    <a:moveTo>
                      <a:pt x="508" y="0"/>
                    </a:moveTo>
                    <a:lnTo>
                      <a:pt x="508" y="57"/>
                    </a:lnTo>
                    <a:lnTo>
                      <a:pt x="564" y="57"/>
                    </a:lnTo>
                    <a:lnTo>
                      <a:pt x="564" y="0"/>
                    </a:lnTo>
                    <a:lnTo>
                      <a:pt x="508" y="0"/>
                    </a:lnTo>
                    <a:close/>
                    <a:moveTo>
                      <a:pt x="592" y="0"/>
                    </a:moveTo>
                    <a:lnTo>
                      <a:pt x="592" y="57"/>
                    </a:lnTo>
                    <a:lnTo>
                      <a:pt x="649" y="57"/>
                    </a:lnTo>
                    <a:lnTo>
                      <a:pt x="649" y="0"/>
                    </a:lnTo>
                    <a:lnTo>
                      <a:pt x="592" y="0"/>
                    </a:lnTo>
                    <a:close/>
                    <a:moveTo>
                      <a:pt x="677" y="0"/>
                    </a:moveTo>
                    <a:lnTo>
                      <a:pt x="677" y="57"/>
                    </a:lnTo>
                    <a:lnTo>
                      <a:pt x="733" y="57"/>
                    </a:lnTo>
                    <a:lnTo>
                      <a:pt x="733" y="0"/>
                    </a:lnTo>
                    <a:lnTo>
                      <a:pt x="677" y="0"/>
                    </a:lnTo>
                    <a:close/>
                    <a:moveTo>
                      <a:pt x="762" y="0"/>
                    </a:moveTo>
                    <a:lnTo>
                      <a:pt x="762" y="57"/>
                    </a:lnTo>
                    <a:lnTo>
                      <a:pt x="818" y="57"/>
                    </a:lnTo>
                    <a:lnTo>
                      <a:pt x="818" y="0"/>
                    </a:lnTo>
                    <a:lnTo>
                      <a:pt x="762" y="0"/>
                    </a:lnTo>
                    <a:close/>
                    <a:moveTo>
                      <a:pt x="846" y="0"/>
                    </a:moveTo>
                    <a:lnTo>
                      <a:pt x="846" y="57"/>
                    </a:lnTo>
                    <a:lnTo>
                      <a:pt x="903" y="57"/>
                    </a:lnTo>
                    <a:lnTo>
                      <a:pt x="903" y="0"/>
                    </a:lnTo>
                    <a:lnTo>
                      <a:pt x="846" y="0"/>
                    </a:lnTo>
                    <a:close/>
                    <a:moveTo>
                      <a:pt x="931" y="0"/>
                    </a:moveTo>
                    <a:lnTo>
                      <a:pt x="931" y="57"/>
                    </a:lnTo>
                    <a:lnTo>
                      <a:pt x="987" y="57"/>
                    </a:lnTo>
                    <a:lnTo>
                      <a:pt x="987" y="0"/>
                    </a:lnTo>
                    <a:lnTo>
                      <a:pt x="931" y="0"/>
                    </a:lnTo>
                    <a:close/>
                    <a:moveTo>
                      <a:pt x="1016" y="0"/>
                    </a:moveTo>
                    <a:lnTo>
                      <a:pt x="1016" y="57"/>
                    </a:lnTo>
                    <a:lnTo>
                      <a:pt x="1072" y="57"/>
                    </a:lnTo>
                    <a:lnTo>
                      <a:pt x="1072" y="0"/>
                    </a:lnTo>
                    <a:lnTo>
                      <a:pt x="1016" y="0"/>
                    </a:lnTo>
                    <a:close/>
                    <a:moveTo>
                      <a:pt x="1100" y="0"/>
                    </a:moveTo>
                    <a:lnTo>
                      <a:pt x="1100" y="57"/>
                    </a:lnTo>
                    <a:lnTo>
                      <a:pt x="1157" y="57"/>
                    </a:lnTo>
                    <a:lnTo>
                      <a:pt x="1157" y="0"/>
                    </a:lnTo>
                    <a:lnTo>
                      <a:pt x="1100" y="0"/>
                    </a:lnTo>
                    <a:close/>
                    <a:moveTo>
                      <a:pt x="1185" y="0"/>
                    </a:moveTo>
                    <a:lnTo>
                      <a:pt x="1185" y="57"/>
                    </a:lnTo>
                    <a:lnTo>
                      <a:pt x="1241" y="57"/>
                    </a:lnTo>
                    <a:lnTo>
                      <a:pt x="1241" y="0"/>
                    </a:lnTo>
                    <a:lnTo>
                      <a:pt x="1185" y="0"/>
                    </a:lnTo>
                    <a:close/>
                    <a:moveTo>
                      <a:pt x="1270" y="0"/>
                    </a:moveTo>
                    <a:lnTo>
                      <a:pt x="1270" y="57"/>
                    </a:lnTo>
                    <a:lnTo>
                      <a:pt x="1326" y="57"/>
                    </a:lnTo>
                    <a:lnTo>
                      <a:pt x="1326" y="0"/>
                    </a:lnTo>
                    <a:lnTo>
                      <a:pt x="1270" y="0"/>
                    </a:lnTo>
                    <a:close/>
                    <a:moveTo>
                      <a:pt x="1354" y="0"/>
                    </a:moveTo>
                    <a:lnTo>
                      <a:pt x="1354" y="57"/>
                    </a:lnTo>
                    <a:lnTo>
                      <a:pt x="1411" y="57"/>
                    </a:lnTo>
                    <a:lnTo>
                      <a:pt x="1411" y="0"/>
                    </a:lnTo>
                    <a:lnTo>
                      <a:pt x="1354" y="0"/>
                    </a:lnTo>
                    <a:close/>
                    <a:moveTo>
                      <a:pt x="1439" y="0"/>
                    </a:moveTo>
                    <a:lnTo>
                      <a:pt x="1439" y="57"/>
                    </a:lnTo>
                    <a:lnTo>
                      <a:pt x="1495" y="57"/>
                    </a:lnTo>
                    <a:lnTo>
                      <a:pt x="1495" y="0"/>
                    </a:lnTo>
                    <a:lnTo>
                      <a:pt x="1439" y="0"/>
                    </a:lnTo>
                    <a:close/>
                    <a:moveTo>
                      <a:pt x="1524" y="0"/>
                    </a:moveTo>
                    <a:lnTo>
                      <a:pt x="1524" y="57"/>
                    </a:lnTo>
                    <a:lnTo>
                      <a:pt x="1580" y="57"/>
                    </a:lnTo>
                    <a:lnTo>
                      <a:pt x="1580" y="0"/>
                    </a:lnTo>
                    <a:lnTo>
                      <a:pt x="1524" y="0"/>
                    </a:lnTo>
                    <a:close/>
                    <a:moveTo>
                      <a:pt x="0" y="113"/>
                    </a:moveTo>
                    <a:lnTo>
                      <a:pt x="0" y="170"/>
                    </a:lnTo>
                    <a:lnTo>
                      <a:pt x="56" y="170"/>
                    </a:lnTo>
                    <a:lnTo>
                      <a:pt x="56" y="113"/>
                    </a:lnTo>
                    <a:lnTo>
                      <a:pt x="0" y="113"/>
                    </a:lnTo>
                    <a:close/>
                    <a:moveTo>
                      <a:pt x="84" y="113"/>
                    </a:moveTo>
                    <a:lnTo>
                      <a:pt x="84" y="170"/>
                    </a:lnTo>
                    <a:lnTo>
                      <a:pt x="141" y="170"/>
                    </a:lnTo>
                    <a:lnTo>
                      <a:pt x="141" y="113"/>
                    </a:lnTo>
                    <a:lnTo>
                      <a:pt x="84" y="113"/>
                    </a:lnTo>
                    <a:close/>
                    <a:moveTo>
                      <a:pt x="169" y="113"/>
                    </a:moveTo>
                    <a:lnTo>
                      <a:pt x="169" y="170"/>
                    </a:lnTo>
                    <a:lnTo>
                      <a:pt x="225" y="170"/>
                    </a:lnTo>
                    <a:lnTo>
                      <a:pt x="225" y="113"/>
                    </a:lnTo>
                    <a:lnTo>
                      <a:pt x="169" y="113"/>
                    </a:lnTo>
                    <a:close/>
                    <a:moveTo>
                      <a:pt x="254" y="113"/>
                    </a:moveTo>
                    <a:lnTo>
                      <a:pt x="254" y="170"/>
                    </a:lnTo>
                    <a:lnTo>
                      <a:pt x="310" y="170"/>
                    </a:lnTo>
                    <a:lnTo>
                      <a:pt x="310" y="113"/>
                    </a:lnTo>
                    <a:lnTo>
                      <a:pt x="254" y="113"/>
                    </a:lnTo>
                    <a:close/>
                    <a:moveTo>
                      <a:pt x="338" y="113"/>
                    </a:moveTo>
                    <a:lnTo>
                      <a:pt x="338" y="170"/>
                    </a:lnTo>
                    <a:lnTo>
                      <a:pt x="395" y="170"/>
                    </a:lnTo>
                    <a:lnTo>
                      <a:pt x="395" y="113"/>
                    </a:lnTo>
                    <a:lnTo>
                      <a:pt x="338" y="113"/>
                    </a:lnTo>
                    <a:close/>
                    <a:moveTo>
                      <a:pt x="423" y="113"/>
                    </a:moveTo>
                    <a:lnTo>
                      <a:pt x="423" y="170"/>
                    </a:lnTo>
                    <a:lnTo>
                      <a:pt x="479" y="170"/>
                    </a:lnTo>
                    <a:lnTo>
                      <a:pt x="479" y="113"/>
                    </a:lnTo>
                    <a:lnTo>
                      <a:pt x="423" y="113"/>
                    </a:lnTo>
                    <a:close/>
                    <a:moveTo>
                      <a:pt x="508" y="113"/>
                    </a:moveTo>
                    <a:lnTo>
                      <a:pt x="508" y="170"/>
                    </a:lnTo>
                    <a:lnTo>
                      <a:pt x="564" y="170"/>
                    </a:lnTo>
                    <a:lnTo>
                      <a:pt x="564" y="113"/>
                    </a:lnTo>
                    <a:lnTo>
                      <a:pt x="508" y="113"/>
                    </a:lnTo>
                    <a:close/>
                    <a:moveTo>
                      <a:pt x="592" y="113"/>
                    </a:moveTo>
                    <a:lnTo>
                      <a:pt x="592" y="170"/>
                    </a:lnTo>
                    <a:lnTo>
                      <a:pt x="649" y="170"/>
                    </a:lnTo>
                    <a:lnTo>
                      <a:pt x="649" y="113"/>
                    </a:lnTo>
                    <a:lnTo>
                      <a:pt x="592" y="113"/>
                    </a:lnTo>
                    <a:close/>
                    <a:moveTo>
                      <a:pt x="677" y="113"/>
                    </a:moveTo>
                    <a:lnTo>
                      <a:pt x="677" y="170"/>
                    </a:lnTo>
                    <a:lnTo>
                      <a:pt x="733" y="170"/>
                    </a:lnTo>
                    <a:lnTo>
                      <a:pt x="733" y="113"/>
                    </a:lnTo>
                    <a:lnTo>
                      <a:pt x="677" y="113"/>
                    </a:lnTo>
                    <a:close/>
                    <a:moveTo>
                      <a:pt x="762" y="113"/>
                    </a:moveTo>
                    <a:lnTo>
                      <a:pt x="762" y="170"/>
                    </a:lnTo>
                    <a:lnTo>
                      <a:pt x="818" y="170"/>
                    </a:lnTo>
                    <a:lnTo>
                      <a:pt x="818" y="113"/>
                    </a:lnTo>
                    <a:lnTo>
                      <a:pt x="762" y="113"/>
                    </a:lnTo>
                    <a:close/>
                    <a:moveTo>
                      <a:pt x="846" y="113"/>
                    </a:moveTo>
                    <a:lnTo>
                      <a:pt x="846" y="170"/>
                    </a:lnTo>
                    <a:lnTo>
                      <a:pt x="903" y="170"/>
                    </a:lnTo>
                    <a:lnTo>
                      <a:pt x="903" y="113"/>
                    </a:lnTo>
                    <a:lnTo>
                      <a:pt x="846" y="113"/>
                    </a:lnTo>
                    <a:close/>
                    <a:moveTo>
                      <a:pt x="931" y="113"/>
                    </a:moveTo>
                    <a:lnTo>
                      <a:pt x="931" y="170"/>
                    </a:lnTo>
                    <a:lnTo>
                      <a:pt x="987" y="170"/>
                    </a:lnTo>
                    <a:lnTo>
                      <a:pt x="987" y="113"/>
                    </a:lnTo>
                    <a:lnTo>
                      <a:pt x="931" y="113"/>
                    </a:lnTo>
                    <a:close/>
                    <a:moveTo>
                      <a:pt x="1016" y="113"/>
                    </a:moveTo>
                    <a:lnTo>
                      <a:pt x="1016" y="170"/>
                    </a:lnTo>
                    <a:lnTo>
                      <a:pt x="1072" y="170"/>
                    </a:lnTo>
                    <a:lnTo>
                      <a:pt x="1072" y="113"/>
                    </a:lnTo>
                    <a:lnTo>
                      <a:pt x="1016" y="113"/>
                    </a:lnTo>
                    <a:close/>
                    <a:moveTo>
                      <a:pt x="1100" y="113"/>
                    </a:moveTo>
                    <a:lnTo>
                      <a:pt x="1100" y="170"/>
                    </a:lnTo>
                    <a:lnTo>
                      <a:pt x="1157" y="170"/>
                    </a:lnTo>
                    <a:lnTo>
                      <a:pt x="1157" y="113"/>
                    </a:lnTo>
                    <a:lnTo>
                      <a:pt x="1100" y="113"/>
                    </a:lnTo>
                    <a:close/>
                    <a:moveTo>
                      <a:pt x="1185" y="113"/>
                    </a:moveTo>
                    <a:lnTo>
                      <a:pt x="1185" y="170"/>
                    </a:lnTo>
                    <a:lnTo>
                      <a:pt x="1241" y="170"/>
                    </a:lnTo>
                    <a:lnTo>
                      <a:pt x="1241" y="113"/>
                    </a:lnTo>
                    <a:lnTo>
                      <a:pt x="1185" y="113"/>
                    </a:lnTo>
                    <a:close/>
                    <a:moveTo>
                      <a:pt x="1270" y="113"/>
                    </a:moveTo>
                    <a:lnTo>
                      <a:pt x="1270" y="170"/>
                    </a:lnTo>
                    <a:lnTo>
                      <a:pt x="1326" y="170"/>
                    </a:lnTo>
                    <a:lnTo>
                      <a:pt x="1326" y="113"/>
                    </a:lnTo>
                    <a:lnTo>
                      <a:pt x="1270" y="113"/>
                    </a:lnTo>
                    <a:close/>
                    <a:moveTo>
                      <a:pt x="1354" y="113"/>
                    </a:moveTo>
                    <a:lnTo>
                      <a:pt x="1354" y="170"/>
                    </a:lnTo>
                    <a:lnTo>
                      <a:pt x="1411" y="170"/>
                    </a:lnTo>
                    <a:lnTo>
                      <a:pt x="1411" y="113"/>
                    </a:lnTo>
                    <a:lnTo>
                      <a:pt x="1354" y="113"/>
                    </a:lnTo>
                    <a:close/>
                    <a:moveTo>
                      <a:pt x="1439" y="113"/>
                    </a:moveTo>
                    <a:lnTo>
                      <a:pt x="1439" y="170"/>
                    </a:lnTo>
                    <a:lnTo>
                      <a:pt x="1495" y="170"/>
                    </a:lnTo>
                    <a:lnTo>
                      <a:pt x="1495" y="113"/>
                    </a:lnTo>
                    <a:lnTo>
                      <a:pt x="1439" y="113"/>
                    </a:lnTo>
                    <a:close/>
                    <a:moveTo>
                      <a:pt x="1524" y="113"/>
                    </a:moveTo>
                    <a:lnTo>
                      <a:pt x="1524" y="170"/>
                    </a:lnTo>
                    <a:lnTo>
                      <a:pt x="1580" y="170"/>
                    </a:lnTo>
                    <a:lnTo>
                      <a:pt x="1580" y="113"/>
                    </a:lnTo>
                    <a:lnTo>
                      <a:pt x="1524" y="113"/>
                    </a:lnTo>
                    <a:close/>
                  </a:path>
                </a:pathLst>
              </a:custGeom>
              <a:solidFill>
                <a:srgbClr val="8DA9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</p:grpSp>
        <p:grpSp>
          <p:nvGrpSpPr>
            <p:cNvPr id="1207" name="Google Shape;1207;p155"/>
            <p:cNvGrpSpPr/>
            <p:nvPr/>
          </p:nvGrpSpPr>
          <p:grpSpPr>
            <a:xfrm>
              <a:off x="913635" y="1529202"/>
              <a:ext cx="793750" cy="563563"/>
              <a:chOff x="1651001" y="511175"/>
              <a:chExt cx="793750" cy="563563"/>
            </a:xfrm>
          </p:grpSpPr>
          <p:sp>
            <p:nvSpPr>
              <p:cNvPr id="1208" name="Google Shape;1208;p155"/>
              <p:cNvSpPr/>
              <p:nvPr/>
            </p:nvSpPr>
            <p:spPr>
              <a:xfrm>
                <a:off x="1651001" y="511175"/>
                <a:ext cx="793750" cy="563563"/>
              </a:xfrm>
              <a:custGeom>
                <a:rect b="b" l="l" r="r" t="t"/>
                <a:pathLst>
                  <a:path extrusionOk="0" h="1862" w="2624">
                    <a:moveTo>
                      <a:pt x="33" y="0"/>
                    </a:moveTo>
                    <a:cubicBezTo>
                      <a:pt x="13" y="0"/>
                      <a:pt x="0" y="13"/>
                      <a:pt x="0" y="33"/>
                    </a:cubicBezTo>
                    <a:lnTo>
                      <a:pt x="0" y="1631"/>
                    </a:lnTo>
                    <a:cubicBezTo>
                      <a:pt x="0" y="1651"/>
                      <a:pt x="13" y="1665"/>
                      <a:pt x="33" y="1665"/>
                    </a:cubicBezTo>
                    <a:lnTo>
                      <a:pt x="1100" y="1665"/>
                    </a:lnTo>
                    <a:lnTo>
                      <a:pt x="1100" y="1806"/>
                    </a:lnTo>
                    <a:lnTo>
                      <a:pt x="846" y="1806"/>
                    </a:lnTo>
                    <a:cubicBezTo>
                      <a:pt x="829" y="1806"/>
                      <a:pt x="818" y="1817"/>
                      <a:pt x="818" y="1834"/>
                    </a:cubicBezTo>
                    <a:cubicBezTo>
                      <a:pt x="818" y="1851"/>
                      <a:pt x="829" y="1862"/>
                      <a:pt x="846" y="1862"/>
                    </a:cubicBezTo>
                    <a:lnTo>
                      <a:pt x="1890" y="1862"/>
                    </a:lnTo>
                    <a:cubicBezTo>
                      <a:pt x="1907" y="1862"/>
                      <a:pt x="1919" y="1851"/>
                      <a:pt x="1919" y="1834"/>
                    </a:cubicBezTo>
                    <a:cubicBezTo>
                      <a:pt x="1919" y="1817"/>
                      <a:pt x="1907" y="1806"/>
                      <a:pt x="1890" y="1806"/>
                    </a:cubicBezTo>
                    <a:lnTo>
                      <a:pt x="1608" y="1806"/>
                    </a:lnTo>
                    <a:lnTo>
                      <a:pt x="1608" y="1665"/>
                    </a:lnTo>
                    <a:lnTo>
                      <a:pt x="2591" y="1665"/>
                    </a:lnTo>
                    <a:cubicBezTo>
                      <a:pt x="2610" y="1665"/>
                      <a:pt x="2624" y="1651"/>
                      <a:pt x="2624" y="1631"/>
                    </a:cubicBezTo>
                    <a:lnTo>
                      <a:pt x="2624" y="33"/>
                    </a:lnTo>
                    <a:cubicBezTo>
                      <a:pt x="2624" y="13"/>
                      <a:pt x="2610" y="0"/>
                      <a:pt x="2591" y="0"/>
                    </a:cubicBez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2F549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209" name="Google Shape;1209;p155"/>
              <p:cNvSpPr/>
              <p:nvPr/>
            </p:nvSpPr>
            <p:spPr>
              <a:xfrm>
                <a:off x="1693863" y="544513"/>
                <a:ext cx="708025" cy="40163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210" name="Google Shape;1210;p155"/>
              <p:cNvSpPr/>
              <p:nvPr/>
            </p:nvSpPr>
            <p:spPr>
              <a:xfrm>
                <a:off x="1693863" y="544513"/>
                <a:ext cx="708025" cy="401638"/>
              </a:xfrm>
              <a:custGeom>
                <a:rect b="b" l="l" r="r" t="t"/>
                <a:pathLst>
                  <a:path extrusionOk="0" h="1327" w="2345">
                    <a:moveTo>
                      <a:pt x="0" y="0"/>
                    </a:moveTo>
                    <a:lnTo>
                      <a:pt x="2345" y="0"/>
                    </a:lnTo>
                    <a:lnTo>
                      <a:pt x="2345" y="13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</p:grpSp>
      </p:grpSp>
      <p:grpSp>
        <p:nvGrpSpPr>
          <p:cNvPr id="1211" name="Google Shape;1211;p155"/>
          <p:cNvGrpSpPr/>
          <p:nvPr/>
        </p:nvGrpSpPr>
        <p:grpSpPr>
          <a:xfrm>
            <a:off x="1893376" y="4035374"/>
            <a:ext cx="415365" cy="473005"/>
            <a:chOff x="913635" y="1529202"/>
            <a:chExt cx="793750" cy="725488"/>
          </a:xfrm>
        </p:grpSpPr>
        <p:grpSp>
          <p:nvGrpSpPr>
            <p:cNvPr id="1212" name="Google Shape;1212;p155"/>
            <p:cNvGrpSpPr/>
            <p:nvPr/>
          </p:nvGrpSpPr>
          <p:grpSpPr>
            <a:xfrm>
              <a:off x="1050160" y="2161027"/>
              <a:ext cx="512763" cy="93663"/>
              <a:chOff x="1787526" y="1143000"/>
              <a:chExt cx="512763" cy="93663"/>
            </a:xfrm>
          </p:grpSpPr>
          <p:sp>
            <p:nvSpPr>
              <p:cNvPr id="1213" name="Google Shape;1213;p155"/>
              <p:cNvSpPr/>
              <p:nvPr/>
            </p:nvSpPr>
            <p:spPr>
              <a:xfrm>
                <a:off x="1787526" y="1150938"/>
                <a:ext cx="512763" cy="85725"/>
              </a:xfrm>
              <a:custGeom>
                <a:rect b="b" l="l" r="r" t="t"/>
                <a:pathLst>
                  <a:path extrusionOk="0" h="282" w="1693">
                    <a:moveTo>
                      <a:pt x="1693" y="226"/>
                    </a:moveTo>
                    <a:cubicBezTo>
                      <a:pt x="1693" y="257"/>
                      <a:pt x="1662" y="282"/>
                      <a:pt x="1640" y="282"/>
                    </a:cubicBezTo>
                    <a:lnTo>
                      <a:pt x="45" y="282"/>
                    </a:lnTo>
                    <a:cubicBezTo>
                      <a:pt x="20" y="282"/>
                      <a:pt x="0" y="257"/>
                      <a:pt x="0" y="226"/>
                    </a:cubicBezTo>
                    <a:lnTo>
                      <a:pt x="0" y="57"/>
                    </a:lnTo>
                    <a:cubicBezTo>
                      <a:pt x="0" y="26"/>
                      <a:pt x="20" y="0"/>
                      <a:pt x="45" y="0"/>
                    </a:cubicBezTo>
                    <a:lnTo>
                      <a:pt x="1640" y="0"/>
                    </a:lnTo>
                    <a:cubicBezTo>
                      <a:pt x="1665" y="0"/>
                      <a:pt x="1693" y="26"/>
                      <a:pt x="1693" y="57"/>
                    </a:cubicBezTo>
                    <a:lnTo>
                      <a:pt x="1693" y="226"/>
                    </a:lnTo>
                    <a:close/>
                  </a:path>
                </a:pathLst>
              </a:custGeom>
              <a:solidFill>
                <a:srgbClr val="8DA9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214" name="Google Shape;1214;p155"/>
              <p:cNvSpPr/>
              <p:nvPr/>
            </p:nvSpPr>
            <p:spPr>
              <a:xfrm>
                <a:off x="1787526" y="1143000"/>
                <a:ext cx="512763" cy="84138"/>
              </a:xfrm>
              <a:custGeom>
                <a:rect b="b" l="l" r="r" t="t"/>
                <a:pathLst>
                  <a:path extrusionOk="0" h="282" w="1693">
                    <a:moveTo>
                      <a:pt x="1693" y="226"/>
                    </a:moveTo>
                    <a:cubicBezTo>
                      <a:pt x="1693" y="257"/>
                      <a:pt x="1662" y="282"/>
                      <a:pt x="1640" y="282"/>
                    </a:cubicBezTo>
                    <a:lnTo>
                      <a:pt x="45" y="282"/>
                    </a:lnTo>
                    <a:cubicBezTo>
                      <a:pt x="20" y="282"/>
                      <a:pt x="0" y="257"/>
                      <a:pt x="0" y="226"/>
                    </a:cubicBezTo>
                    <a:lnTo>
                      <a:pt x="0" y="56"/>
                    </a:lnTo>
                    <a:cubicBezTo>
                      <a:pt x="0" y="25"/>
                      <a:pt x="20" y="0"/>
                      <a:pt x="45" y="0"/>
                    </a:cubicBezTo>
                    <a:lnTo>
                      <a:pt x="1640" y="0"/>
                    </a:lnTo>
                    <a:cubicBezTo>
                      <a:pt x="1665" y="0"/>
                      <a:pt x="1693" y="25"/>
                      <a:pt x="1693" y="56"/>
                    </a:cubicBezTo>
                    <a:lnTo>
                      <a:pt x="1693" y="226"/>
                    </a:lnTo>
                    <a:close/>
                  </a:path>
                </a:pathLst>
              </a:custGeom>
              <a:solidFill>
                <a:srgbClr val="2F549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215" name="Google Shape;1215;p155"/>
              <p:cNvSpPr/>
              <p:nvPr/>
            </p:nvSpPr>
            <p:spPr>
              <a:xfrm>
                <a:off x="1804988" y="1158875"/>
                <a:ext cx="477838" cy="52388"/>
              </a:xfrm>
              <a:custGeom>
                <a:rect b="b" l="l" r="r" t="t"/>
                <a:pathLst>
                  <a:path extrusionOk="0" h="170" w="1580">
                    <a:moveTo>
                      <a:pt x="0" y="0"/>
                    </a:moveTo>
                    <a:lnTo>
                      <a:pt x="0" y="57"/>
                    </a:lnTo>
                    <a:lnTo>
                      <a:pt x="56" y="57"/>
                    </a:lnTo>
                    <a:lnTo>
                      <a:pt x="56" y="0"/>
                    </a:lnTo>
                    <a:lnTo>
                      <a:pt x="0" y="0"/>
                    </a:lnTo>
                    <a:close/>
                    <a:moveTo>
                      <a:pt x="84" y="0"/>
                    </a:moveTo>
                    <a:lnTo>
                      <a:pt x="84" y="57"/>
                    </a:lnTo>
                    <a:lnTo>
                      <a:pt x="141" y="57"/>
                    </a:lnTo>
                    <a:lnTo>
                      <a:pt x="141" y="0"/>
                    </a:lnTo>
                    <a:lnTo>
                      <a:pt x="84" y="0"/>
                    </a:lnTo>
                    <a:close/>
                    <a:moveTo>
                      <a:pt x="169" y="0"/>
                    </a:moveTo>
                    <a:lnTo>
                      <a:pt x="169" y="57"/>
                    </a:lnTo>
                    <a:lnTo>
                      <a:pt x="225" y="57"/>
                    </a:lnTo>
                    <a:lnTo>
                      <a:pt x="225" y="0"/>
                    </a:lnTo>
                    <a:lnTo>
                      <a:pt x="169" y="0"/>
                    </a:lnTo>
                    <a:close/>
                    <a:moveTo>
                      <a:pt x="254" y="0"/>
                    </a:moveTo>
                    <a:lnTo>
                      <a:pt x="254" y="57"/>
                    </a:lnTo>
                    <a:lnTo>
                      <a:pt x="310" y="57"/>
                    </a:lnTo>
                    <a:lnTo>
                      <a:pt x="310" y="0"/>
                    </a:lnTo>
                    <a:lnTo>
                      <a:pt x="254" y="0"/>
                    </a:lnTo>
                    <a:close/>
                    <a:moveTo>
                      <a:pt x="338" y="0"/>
                    </a:moveTo>
                    <a:lnTo>
                      <a:pt x="338" y="57"/>
                    </a:lnTo>
                    <a:lnTo>
                      <a:pt x="395" y="57"/>
                    </a:lnTo>
                    <a:lnTo>
                      <a:pt x="395" y="0"/>
                    </a:lnTo>
                    <a:lnTo>
                      <a:pt x="338" y="0"/>
                    </a:lnTo>
                    <a:close/>
                    <a:moveTo>
                      <a:pt x="423" y="0"/>
                    </a:moveTo>
                    <a:lnTo>
                      <a:pt x="423" y="57"/>
                    </a:lnTo>
                    <a:lnTo>
                      <a:pt x="479" y="57"/>
                    </a:lnTo>
                    <a:lnTo>
                      <a:pt x="479" y="0"/>
                    </a:lnTo>
                    <a:lnTo>
                      <a:pt x="423" y="0"/>
                    </a:lnTo>
                    <a:close/>
                    <a:moveTo>
                      <a:pt x="508" y="0"/>
                    </a:moveTo>
                    <a:lnTo>
                      <a:pt x="508" y="57"/>
                    </a:lnTo>
                    <a:lnTo>
                      <a:pt x="564" y="57"/>
                    </a:lnTo>
                    <a:lnTo>
                      <a:pt x="564" y="0"/>
                    </a:lnTo>
                    <a:lnTo>
                      <a:pt x="508" y="0"/>
                    </a:lnTo>
                    <a:close/>
                    <a:moveTo>
                      <a:pt x="592" y="0"/>
                    </a:moveTo>
                    <a:lnTo>
                      <a:pt x="592" y="57"/>
                    </a:lnTo>
                    <a:lnTo>
                      <a:pt x="649" y="57"/>
                    </a:lnTo>
                    <a:lnTo>
                      <a:pt x="649" y="0"/>
                    </a:lnTo>
                    <a:lnTo>
                      <a:pt x="592" y="0"/>
                    </a:lnTo>
                    <a:close/>
                    <a:moveTo>
                      <a:pt x="677" y="0"/>
                    </a:moveTo>
                    <a:lnTo>
                      <a:pt x="677" y="57"/>
                    </a:lnTo>
                    <a:lnTo>
                      <a:pt x="733" y="57"/>
                    </a:lnTo>
                    <a:lnTo>
                      <a:pt x="733" y="0"/>
                    </a:lnTo>
                    <a:lnTo>
                      <a:pt x="677" y="0"/>
                    </a:lnTo>
                    <a:close/>
                    <a:moveTo>
                      <a:pt x="762" y="0"/>
                    </a:moveTo>
                    <a:lnTo>
                      <a:pt x="762" y="57"/>
                    </a:lnTo>
                    <a:lnTo>
                      <a:pt x="818" y="57"/>
                    </a:lnTo>
                    <a:lnTo>
                      <a:pt x="818" y="0"/>
                    </a:lnTo>
                    <a:lnTo>
                      <a:pt x="762" y="0"/>
                    </a:lnTo>
                    <a:close/>
                    <a:moveTo>
                      <a:pt x="846" y="0"/>
                    </a:moveTo>
                    <a:lnTo>
                      <a:pt x="846" y="57"/>
                    </a:lnTo>
                    <a:lnTo>
                      <a:pt x="903" y="57"/>
                    </a:lnTo>
                    <a:lnTo>
                      <a:pt x="903" y="0"/>
                    </a:lnTo>
                    <a:lnTo>
                      <a:pt x="846" y="0"/>
                    </a:lnTo>
                    <a:close/>
                    <a:moveTo>
                      <a:pt x="931" y="0"/>
                    </a:moveTo>
                    <a:lnTo>
                      <a:pt x="931" y="57"/>
                    </a:lnTo>
                    <a:lnTo>
                      <a:pt x="987" y="57"/>
                    </a:lnTo>
                    <a:lnTo>
                      <a:pt x="987" y="0"/>
                    </a:lnTo>
                    <a:lnTo>
                      <a:pt x="931" y="0"/>
                    </a:lnTo>
                    <a:close/>
                    <a:moveTo>
                      <a:pt x="1016" y="0"/>
                    </a:moveTo>
                    <a:lnTo>
                      <a:pt x="1016" y="57"/>
                    </a:lnTo>
                    <a:lnTo>
                      <a:pt x="1072" y="57"/>
                    </a:lnTo>
                    <a:lnTo>
                      <a:pt x="1072" y="0"/>
                    </a:lnTo>
                    <a:lnTo>
                      <a:pt x="1016" y="0"/>
                    </a:lnTo>
                    <a:close/>
                    <a:moveTo>
                      <a:pt x="1100" y="0"/>
                    </a:moveTo>
                    <a:lnTo>
                      <a:pt x="1100" y="57"/>
                    </a:lnTo>
                    <a:lnTo>
                      <a:pt x="1157" y="57"/>
                    </a:lnTo>
                    <a:lnTo>
                      <a:pt x="1157" y="0"/>
                    </a:lnTo>
                    <a:lnTo>
                      <a:pt x="1100" y="0"/>
                    </a:lnTo>
                    <a:close/>
                    <a:moveTo>
                      <a:pt x="1185" y="0"/>
                    </a:moveTo>
                    <a:lnTo>
                      <a:pt x="1185" y="57"/>
                    </a:lnTo>
                    <a:lnTo>
                      <a:pt x="1241" y="57"/>
                    </a:lnTo>
                    <a:lnTo>
                      <a:pt x="1241" y="0"/>
                    </a:lnTo>
                    <a:lnTo>
                      <a:pt x="1185" y="0"/>
                    </a:lnTo>
                    <a:close/>
                    <a:moveTo>
                      <a:pt x="1270" y="0"/>
                    </a:moveTo>
                    <a:lnTo>
                      <a:pt x="1270" y="57"/>
                    </a:lnTo>
                    <a:lnTo>
                      <a:pt x="1326" y="57"/>
                    </a:lnTo>
                    <a:lnTo>
                      <a:pt x="1326" y="0"/>
                    </a:lnTo>
                    <a:lnTo>
                      <a:pt x="1270" y="0"/>
                    </a:lnTo>
                    <a:close/>
                    <a:moveTo>
                      <a:pt x="1354" y="0"/>
                    </a:moveTo>
                    <a:lnTo>
                      <a:pt x="1354" y="57"/>
                    </a:lnTo>
                    <a:lnTo>
                      <a:pt x="1411" y="57"/>
                    </a:lnTo>
                    <a:lnTo>
                      <a:pt x="1411" y="0"/>
                    </a:lnTo>
                    <a:lnTo>
                      <a:pt x="1354" y="0"/>
                    </a:lnTo>
                    <a:close/>
                    <a:moveTo>
                      <a:pt x="1439" y="0"/>
                    </a:moveTo>
                    <a:lnTo>
                      <a:pt x="1439" y="57"/>
                    </a:lnTo>
                    <a:lnTo>
                      <a:pt x="1495" y="57"/>
                    </a:lnTo>
                    <a:lnTo>
                      <a:pt x="1495" y="0"/>
                    </a:lnTo>
                    <a:lnTo>
                      <a:pt x="1439" y="0"/>
                    </a:lnTo>
                    <a:close/>
                    <a:moveTo>
                      <a:pt x="1524" y="0"/>
                    </a:moveTo>
                    <a:lnTo>
                      <a:pt x="1524" y="57"/>
                    </a:lnTo>
                    <a:lnTo>
                      <a:pt x="1580" y="57"/>
                    </a:lnTo>
                    <a:lnTo>
                      <a:pt x="1580" y="0"/>
                    </a:lnTo>
                    <a:lnTo>
                      <a:pt x="1524" y="0"/>
                    </a:lnTo>
                    <a:close/>
                    <a:moveTo>
                      <a:pt x="0" y="113"/>
                    </a:moveTo>
                    <a:lnTo>
                      <a:pt x="0" y="170"/>
                    </a:lnTo>
                    <a:lnTo>
                      <a:pt x="56" y="170"/>
                    </a:lnTo>
                    <a:lnTo>
                      <a:pt x="56" y="113"/>
                    </a:lnTo>
                    <a:lnTo>
                      <a:pt x="0" y="113"/>
                    </a:lnTo>
                    <a:close/>
                    <a:moveTo>
                      <a:pt x="84" y="113"/>
                    </a:moveTo>
                    <a:lnTo>
                      <a:pt x="84" y="170"/>
                    </a:lnTo>
                    <a:lnTo>
                      <a:pt x="141" y="170"/>
                    </a:lnTo>
                    <a:lnTo>
                      <a:pt x="141" y="113"/>
                    </a:lnTo>
                    <a:lnTo>
                      <a:pt x="84" y="113"/>
                    </a:lnTo>
                    <a:close/>
                    <a:moveTo>
                      <a:pt x="169" y="113"/>
                    </a:moveTo>
                    <a:lnTo>
                      <a:pt x="169" y="170"/>
                    </a:lnTo>
                    <a:lnTo>
                      <a:pt x="225" y="170"/>
                    </a:lnTo>
                    <a:lnTo>
                      <a:pt x="225" y="113"/>
                    </a:lnTo>
                    <a:lnTo>
                      <a:pt x="169" y="113"/>
                    </a:lnTo>
                    <a:close/>
                    <a:moveTo>
                      <a:pt x="254" y="113"/>
                    </a:moveTo>
                    <a:lnTo>
                      <a:pt x="254" y="170"/>
                    </a:lnTo>
                    <a:lnTo>
                      <a:pt x="310" y="170"/>
                    </a:lnTo>
                    <a:lnTo>
                      <a:pt x="310" y="113"/>
                    </a:lnTo>
                    <a:lnTo>
                      <a:pt x="254" y="113"/>
                    </a:lnTo>
                    <a:close/>
                    <a:moveTo>
                      <a:pt x="338" y="113"/>
                    </a:moveTo>
                    <a:lnTo>
                      <a:pt x="338" y="170"/>
                    </a:lnTo>
                    <a:lnTo>
                      <a:pt x="395" y="170"/>
                    </a:lnTo>
                    <a:lnTo>
                      <a:pt x="395" y="113"/>
                    </a:lnTo>
                    <a:lnTo>
                      <a:pt x="338" y="113"/>
                    </a:lnTo>
                    <a:close/>
                    <a:moveTo>
                      <a:pt x="423" y="113"/>
                    </a:moveTo>
                    <a:lnTo>
                      <a:pt x="423" y="170"/>
                    </a:lnTo>
                    <a:lnTo>
                      <a:pt x="479" y="170"/>
                    </a:lnTo>
                    <a:lnTo>
                      <a:pt x="479" y="113"/>
                    </a:lnTo>
                    <a:lnTo>
                      <a:pt x="423" y="113"/>
                    </a:lnTo>
                    <a:close/>
                    <a:moveTo>
                      <a:pt x="508" y="113"/>
                    </a:moveTo>
                    <a:lnTo>
                      <a:pt x="508" y="170"/>
                    </a:lnTo>
                    <a:lnTo>
                      <a:pt x="564" y="170"/>
                    </a:lnTo>
                    <a:lnTo>
                      <a:pt x="564" y="113"/>
                    </a:lnTo>
                    <a:lnTo>
                      <a:pt x="508" y="113"/>
                    </a:lnTo>
                    <a:close/>
                    <a:moveTo>
                      <a:pt x="592" y="113"/>
                    </a:moveTo>
                    <a:lnTo>
                      <a:pt x="592" y="170"/>
                    </a:lnTo>
                    <a:lnTo>
                      <a:pt x="649" y="170"/>
                    </a:lnTo>
                    <a:lnTo>
                      <a:pt x="649" y="113"/>
                    </a:lnTo>
                    <a:lnTo>
                      <a:pt x="592" y="113"/>
                    </a:lnTo>
                    <a:close/>
                    <a:moveTo>
                      <a:pt x="677" y="113"/>
                    </a:moveTo>
                    <a:lnTo>
                      <a:pt x="677" y="170"/>
                    </a:lnTo>
                    <a:lnTo>
                      <a:pt x="733" y="170"/>
                    </a:lnTo>
                    <a:lnTo>
                      <a:pt x="733" y="113"/>
                    </a:lnTo>
                    <a:lnTo>
                      <a:pt x="677" y="113"/>
                    </a:lnTo>
                    <a:close/>
                    <a:moveTo>
                      <a:pt x="762" y="113"/>
                    </a:moveTo>
                    <a:lnTo>
                      <a:pt x="762" y="170"/>
                    </a:lnTo>
                    <a:lnTo>
                      <a:pt x="818" y="170"/>
                    </a:lnTo>
                    <a:lnTo>
                      <a:pt x="818" y="113"/>
                    </a:lnTo>
                    <a:lnTo>
                      <a:pt x="762" y="113"/>
                    </a:lnTo>
                    <a:close/>
                    <a:moveTo>
                      <a:pt x="846" y="113"/>
                    </a:moveTo>
                    <a:lnTo>
                      <a:pt x="846" y="170"/>
                    </a:lnTo>
                    <a:lnTo>
                      <a:pt x="903" y="170"/>
                    </a:lnTo>
                    <a:lnTo>
                      <a:pt x="903" y="113"/>
                    </a:lnTo>
                    <a:lnTo>
                      <a:pt x="846" y="113"/>
                    </a:lnTo>
                    <a:close/>
                    <a:moveTo>
                      <a:pt x="931" y="113"/>
                    </a:moveTo>
                    <a:lnTo>
                      <a:pt x="931" y="170"/>
                    </a:lnTo>
                    <a:lnTo>
                      <a:pt x="987" y="170"/>
                    </a:lnTo>
                    <a:lnTo>
                      <a:pt x="987" y="113"/>
                    </a:lnTo>
                    <a:lnTo>
                      <a:pt x="931" y="113"/>
                    </a:lnTo>
                    <a:close/>
                    <a:moveTo>
                      <a:pt x="1016" y="113"/>
                    </a:moveTo>
                    <a:lnTo>
                      <a:pt x="1016" y="170"/>
                    </a:lnTo>
                    <a:lnTo>
                      <a:pt x="1072" y="170"/>
                    </a:lnTo>
                    <a:lnTo>
                      <a:pt x="1072" y="113"/>
                    </a:lnTo>
                    <a:lnTo>
                      <a:pt x="1016" y="113"/>
                    </a:lnTo>
                    <a:close/>
                    <a:moveTo>
                      <a:pt x="1100" y="113"/>
                    </a:moveTo>
                    <a:lnTo>
                      <a:pt x="1100" y="170"/>
                    </a:lnTo>
                    <a:lnTo>
                      <a:pt x="1157" y="170"/>
                    </a:lnTo>
                    <a:lnTo>
                      <a:pt x="1157" y="113"/>
                    </a:lnTo>
                    <a:lnTo>
                      <a:pt x="1100" y="113"/>
                    </a:lnTo>
                    <a:close/>
                    <a:moveTo>
                      <a:pt x="1185" y="113"/>
                    </a:moveTo>
                    <a:lnTo>
                      <a:pt x="1185" y="170"/>
                    </a:lnTo>
                    <a:lnTo>
                      <a:pt x="1241" y="170"/>
                    </a:lnTo>
                    <a:lnTo>
                      <a:pt x="1241" y="113"/>
                    </a:lnTo>
                    <a:lnTo>
                      <a:pt x="1185" y="113"/>
                    </a:lnTo>
                    <a:close/>
                    <a:moveTo>
                      <a:pt x="1270" y="113"/>
                    </a:moveTo>
                    <a:lnTo>
                      <a:pt x="1270" y="170"/>
                    </a:lnTo>
                    <a:lnTo>
                      <a:pt x="1326" y="170"/>
                    </a:lnTo>
                    <a:lnTo>
                      <a:pt x="1326" y="113"/>
                    </a:lnTo>
                    <a:lnTo>
                      <a:pt x="1270" y="113"/>
                    </a:lnTo>
                    <a:close/>
                    <a:moveTo>
                      <a:pt x="1354" y="113"/>
                    </a:moveTo>
                    <a:lnTo>
                      <a:pt x="1354" y="170"/>
                    </a:lnTo>
                    <a:lnTo>
                      <a:pt x="1411" y="170"/>
                    </a:lnTo>
                    <a:lnTo>
                      <a:pt x="1411" y="113"/>
                    </a:lnTo>
                    <a:lnTo>
                      <a:pt x="1354" y="113"/>
                    </a:lnTo>
                    <a:close/>
                    <a:moveTo>
                      <a:pt x="1439" y="113"/>
                    </a:moveTo>
                    <a:lnTo>
                      <a:pt x="1439" y="170"/>
                    </a:lnTo>
                    <a:lnTo>
                      <a:pt x="1495" y="170"/>
                    </a:lnTo>
                    <a:lnTo>
                      <a:pt x="1495" y="113"/>
                    </a:lnTo>
                    <a:lnTo>
                      <a:pt x="1439" y="113"/>
                    </a:lnTo>
                    <a:close/>
                    <a:moveTo>
                      <a:pt x="1524" y="113"/>
                    </a:moveTo>
                    <a:lnTo>
                      <a:pt x="1524" y="170"/>
                    </a:lnTo>
                    <a:lnTo>
                      <a:pt x="1580" y="170"/>
                    </a:lnTo>
                    <a:lnTo>
                      <a:pt x="1580" y="113"/>
                    </a:lnTo>
                    <a:lnTo>
                      <a:pt x="1524" y="113"/>
                    </a:lnTo>
                    <a:close/>
                  </a:path>
                </a:pathLst>
              </a:custGeom>
              <a:solidFill>
                <a:srgbClr val="8DA9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</p:grpSp>
        <p:grpSp>
          <p:nvGrpSpPr>
            <p:cNvPr id="1216" name="Google Shape;1216;p155"/>
            <p:cNvGrpSpPr/>
            <p:nvPr/>
          </p:nvGrpSpPr>
          <p:grpSpPr>
            <a:xfrm>
              <a:off x="913635" y="1529202"/>
              <a:ext cx="793750" cy="563563"/>
              <a:chOff x="1651001" y="511175"/>
              <a:chExt cx="793750" cy="563563"/>
            </a:xfrm>
          </p:grpSpPr>
          <p:sp>
            <p:nvSpPr>
              <p:cNvPr id="1217" name="Google Shape;1217;p155"/>
              <p:cNvSpPr/>
              <p:nvPr/>
            </p:nvSpPr>
            <p:spPr>
              <a:xfrm>
                <a:off x="1651001" y="511175"/>
                <a:ext cx="793750" cy="563563"/>
              </a:xfrm>
              <a:custGeom>
                <a:rect b="b" l="l" r="r" t="t"/>
                <a:pathLst>
                  <a:path extrusionOk="0" h="1862" w="2624">
                    <a:moveTo>
                      <a:pt x="33" y="0"/>
                    </a:moveTo>
                    <a:cubicBezTo>
                      <a:pt x="13" y="0"/>
                      <a:pt x="0" y="13"/>
                      <a:pt x="0" y="33"/>
                    </a:cubicBezTo>
                    <a:lnTo>
                      <a:pt x="0" y="1631"/>
                    </a:lnTo>
                    <a:cubicBezTo>
                      <a:pt x="0" y="1651"/>
                      <a:pt x="13" y="1665"/>
                      <a:pt x="33" y="1665"/>
                    </a:cubicBezTo>
                    <a:lnTo>
                      <a:pt x="1100" y="1665"/>
                    </a:lnTo>
                    <a:lnTo>
                      <a:pt x="1100" y="1806"/>
                    </a:lnTo>
                    <a:lnTo>
                      <a:pt x="846" y="1806"/>
                    </a:lnTo>
                    <a:cubicBezTo>
                      <a:pt x="829" y="1806"/>
                      <a:pt x="818" y="1817"/>
                      <a:pt x="818" y="1834"/>
                    </a:cubicBezTo>
                    <a:cubicBezTo>
                      <a:pt x="818" y="1851"/>
                      <a:pt x="829" y="1862"/>
                      <a:pt x="846" y="1862"/>
                    </a:cubicBezTo>
                    <a:lnTo>
                      <a:pt x="1890" y="1862"/>
                    </a:lnTo>
                    <a:cubicBezTo>
                      <a:pt x="1907" y="1862"/>
                      <a:pt x="1919" y="1851"/>
                      <a:pt x="1919" y="1834"/>
                    </a:cubicBezTo>
                    <a:cubicBezTo>
                      <a:pt x="1919" y="1817"/>
                      <a:pt x="1907" y="1806"/>
                      <a:pt x="1890" y="1806"/>
                    </a:cubicBezTo>
                    <a:lnTo>
                      <a:pt x="1608" y="1806"/>
                    </a:lnTo>
                    <a:lnTo>
                      <a:pt x="1608" y="1665"/>
                    </a:lnTo>
                    <a:lnTo>
                      <a:pt x="2591" y="1665"/>
                    </a:lnTo>
                    <a:cubicBezTo>
                      <a:pt x="2610" y="1665"/>
                      <a:pt x="2624" y="1651"/>
                      <a:pt x="2624" y="1631"/>
                    </a:cubicBezTo>
                    <a:lnTo>
                      <a:pt x="2624" y="33"/>
                    </a:lnTo>
                    <a:cubicBezTo>
                      <a:pt x="2624" y="13"/>
                      <a:pt x="2610" y="0"/>
                      <a:pt x="2591" y="0"/>
                    </a:cubicBez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2F549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218" name="Google Shape;1218;p155"/>
              <p:cNvSpPr/>
              <p:nvPr/>
            </p:nvSpPr>
            <p:spPr>
              <a:xfrm>
                <a:off x="1693863" y="544513"/>
                <a:ext cx="708025" cy="40163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219" name="Google Shape;1219;p155"/>
              <p:cNvSpPr/>
              <p:nvPr/>
            </p:nvSpPr>
            <p:spPr>
              <a:xfrm>
                <a:off x="1693863" y="544513"/>
                <a:ext cx="708025" cy="401638"/>
              </a:xfrm>
              <a:custGeom>
                <a:rect b="b" l="l" r="r" t="t"/>
                <a:pathLst>
                  <a:path extrusionOk="0" h="1327" w="2345">
                    <a:moveTo>
                      <a:pt x="0" y="0"/>
                    </a:moveTo>
                    <a:lnTo>
                      <a:pt x="2345" y="0"/>
                    </a:lnTo>
                    <a:lnTo>
                      <a:pt x="2345" y="13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</p:grpSp>
      </p:grpSp>
      <p:grpSp>
        <p:nvGrpSpPr>
          <p:cNvPr id="1220" name="Google Shape;1220;p155"/>
          <p:cNvGrpSpPr/>
          <p:nvPr/>
        </p:nvGrpSpPr>
        <p:grpSpPr>
          <a:xfrm>
            <a:off x="3062370" y="4038900"/>
            <a:ext cx="415365" cy="473005"/>
            <a:chOff x="913635" y="1529202"/>
            <a:chExt cx="793750" cy="725488"/>
          </a:xfrm>
        </p:grpSpPr>
        <p:grpSp>
          <p:nvGrpSpPr>
            <p:cNvPr id="1221" name="Google Shape;1221;p155"/>
            <p:cNvGrpSpPr/>
            <p:nvPr/>
          </p:nvGrpSpPr>
          <p:grpSpPr>
            <a:xfrm>
              <a:off x="1050160" y="2161027"/>
              <a:ext cx="512763" cy="93663"/>
              <a:chOff x="1787526" y="1143000"/>
              <a:chExt cx="512763" cy="93663"/>
            </a:xfrm>
          </p:grpSpPr>
          <p:sp>
            <p:nvSpPr>
              <p:cNvPr id="1222" name="Google Shape;1222;p155"/>
              <p:cNvSpPr/>
              <p:nvPr/>
            </p:nvSpPr>
            <p:spPr>
              <a:xfrm>
                <a:off x="1787526" y="1150938"/>
                <a:ext cx="512763" cy="85725"/>
              </a:xfrm>
              <a:custGeom>
                <a:rect b="b" l="l" r="r" t="t"/>
                <a:pathLst>
                  <a:path extrusionOk="0" h="282" w="1693">
                    <a:moveTo>
                      <a:pt x="1693" y="226"/>
                    </a:moveTo>
                    <a:cubicBezTo>
                      <a:pt x="1693" y="257"/>
                      <a:pt x="1662" y="282"/>
                      <a:pt x="1640" y="282"/>
                    </a:cubicBezTo>
                    <a:lnTo>
                      <a:pt x="45" y="282"/>
                    </a:lnTo>
                    <a:cubicBezTo>
                      <a:pt x="20" y="282"/>
                      <a:pt x="0" y="257"/>
                      <a:pt x="0" y="226"/>
                    </a:cubicBezTo>
                    <a:lnTo>
                      <a:pt x="0" y="57"/>
                    </a:lnTo>
                    <a:cubicBezTo>
                      <a:pt x="0" y="26"/>
                      <a:pt x="20" y="0"/>
                      <a:pt x="45" y="0"/>
                    </a:cubicBezTo>
                    <a:lnTo>
                      <a:pt x="1640" y="0"/>
                    </a:lnTo>
                    <a:cubicBezTo>
                      <a:pt x="1665" y="0"/>
                      <a:pt x="1693" y="26"/>
                      <a:pt x="1693" y="57"/>
                    </a:cubicBezTo>
                    <a:lnTo>
                      <a:pt x="1693" y="226"/>
                    </a:lnTo>
                    <a:close/>
                  </a:path>
                </a:pathLst>
              </a:custGeom>
              <a:solidFill>
                <a:srgbClr val="8DA9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223" name="Google Shape;1223;p155"/>
              <p:cNvSpPr/>
              <p:nvPr/>
            </p:nvSpPr>
            <p:spPr>
              <a:xfrm>
                <a:off x="1787526" y="1143000"/>
                <a:ext cx="512763" cy="84138"/>
              </a:xfrm>
              <a:custGeom>
                <a:rect b="b" l="l" r="r" t="t"/>
                <a:pathLst>
                  <a:path extrusionOk="0" h="282" w="1693">
                    <a:moveTo>
                      <a:pt x="1693" y="226"/>
                    </a:moveTo>
                    <a:cubicBezTo>
                      <a:pt x="1693" y="257"/>
                      <a:pt x="1662" y="282"/>
                      <a:pt x="1640" y="282"/>
                    </a:cubicBezTo>
                    <a:lnTo>
                      <a:pt x="45" y="282"/>
                    </a:lnTo>
                    <a:cubicBezTo>
                      <a:pt x="20" y="282"/>
                      <a:pt x="0" y="257"/>
                      <a:pt x="0" y="226"/>
                    </a:cubicBezTo>
                    <a:lnTo>
                      <a:pt x="0" y="56"/>
                    </a:lnTo>
                    <a:cubicBezTo>
                      <a:pt x="0" y="25"/>
                      <a:pt x="20" y="0"/>
                      <a:pt x="45" y="0"/>
                    </a:cubicBezTo>
                    <a:lnTo>
                      <a:pt x="1640" y="0"/>
                    </a:lnTo>
                    <a:cubicBezTo>
                      <a:pt x="1665" y="0"/>
                      <a:pt x="1693" y="25"/>
                      <a:pt x="1693" y="56"/>
                    </a:cubicBezTo>
                    <a:lnTo>
                      <a:pt x="1693" y="226"/>
                    </a:lnTo>
                    <a:close/>
                  </a:path>
                </a:pathLst>
              </a:custGeom>
              <a:solidFill>
                <a:srgbClr val="2F549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224" name="Google Shape;1224;p155"/>
              <p:cNvSpPr/>
              <p:nvPr/>
            </p:nvSpPr>
            <p:spPr>
              <a:xfrm>
                <a:off x="1804988" y="1158875"/>
                <a:ext cx="477838" cy="52388"/>
              </a:xfrm>
              <a:custGeom>
                <a:rect b="b" l="l" r="r" t="t"/>
                <a:pathLst>
                  <a:path extrusionOk="0" h="170" w="1580">
                    <a:moveTo>
                      <a:pt x="0" y="0"/>
                    </a:moveTo>
                    <a:lnTo>
                      <a:pt x="0" y="57"/>
                    </a:lnTo>
                    <a:lnTo>
                      <a:pt x="56" y="57"/>
                    </a:lnTo>
                    <a:lnTo>
                      <a:pt x="56" y="0"/>
                    </a:lnTo>
                    <a:lnTo>
                      <a:pt x="0" y="0"/>
                    </a:lnTo>
                    <a:close/>
                    <a:moveTo>
                      <a:pt x="84" y="0"/>
                    </a:moveTo>
                    <a:lnTo>
                      <a:pt x="84" y="57"/>
                    </a:lnTo>
                    <a:lnTo>
                      <a:pt x="141" y="57"/>
                    </a:lnTo>
                    <a:lnTo>
                      <a:pt x="141" y="0"/>
                    </a:lnTo>
                    <a:lnTo>
                      <a:pt x="84" y="0"/>
                    </a:lnTo>
                    <a:close/>
                    <a:moveTo>
                      <a:pt x="169" y="0"/>
                    </a:moveTo>
                    <a:lnTo>
                      <a:pt x="169" y="57"/>
                    </a:lnTo>
                    <a:lnTo>
                      <a:pt x="225" y="57"/>
                    </a:lnTo>
                    <a:lnTo>
                      <a:pt x="225" y="0"/>
                    </a:lnTo>
                    <a:lnTo>
                      <a:pt x="169" y="0"/>
                    </a:lnTo>
                    <a:close/>
                    <a:moveTo>
                      <a:pt x="254" y="0"/>
                    </a:moveTo>
                    <a:lnTo>
                      <a:pt x="254" y="57"/>
                    </a:lnTo>
                    <a:lnTo>
                      <a:pt x="310" y="57"/>
                    </a:lnTo>
                    <a:lnTo>
                      <a:pt x="310" y="0"/>
                    </a:lnTo>
                    <a:lnTo>
                      <a:pt x="254" y="0"/>
                    </a:lnTo>
                    <a:close/>
                    <a:moveTo>
                      <a:pt x="338" y="0"/>
                    </a:moveTo>
                    <a:lnTo>
                      <a:pt x="338" y="57"/>
                    </a:lnTo>
                    <a:lnTo>
                      <a:pt x="395" y="57"/>
                    </a:lnTo>
                    <a:lnTo>
                      <a:pt x="395" y="0"/>
                    </a:lnTo>
                    <a:lnTo>
                      <a:pt x="338" y="0"/>
                    </a:lnTo>
                    <a:close/>
                    <a:moveTo>
                      <a:pt x="423" y="0"/>
                    </a:moveTo>
                    <a:lnTo>
                      <a:pt x="423" y="57"/>
                    </a:lnTo>
                    <a:lnTo>
                      <a:pt x="479" y="57"/>
                    </a:lnTo>
                    <a:lnTo>
                      <a:pt x="479" y="0"/>
                    </a:lnTo>
                    <a:lnTo>
                      <a:pt x="423" y="0"/>
                    </a:lnTo>
                    <a:close/>
                    <a:moveTo>
                      <a:pt x="508" y="0"/>
                    </a:moveTo>
                    <a:lnTo>
                      <a:pt x="508" y="57"/>
                    </a:lnTo>
                    <a:lnTo>
                      <a:pt x="564" y="57"/>
                    </a:lnTo>
                    <a:lnTo>
                      <a:pt x="564" y="0"/>
                    </a:lnTo>
                    <a:lnTo>
                      <a:pt x="508" y="0"/>
                    </a:lnTo>
                    <a:close/>
                    <a:moveTo>
                      <a:pt x="592" y="0"/>
                    </a:moveTo>
                    <a:lnTo>
                      <a:pt x="592" y="57"/>
                    </a:lnTo>
                    <a:lnTo>
                      <a:pt x="649" y="57"/>
                    </a:lnTo>
                    <a:lnTo>
                      <a:pt x="649" y="0"/>
                    </a:lnTo>
                    <a:lnTo>
                      <a:pt x="592" y="0"/>
                    </a:lnTo>
                    <a:close/>
                    <a:moveTo>
                      <a:pt x="677" y="0"/>
                    </a:moveTo>
                    <a:lnTo>
                      <a:pt x="677" y="57"/>
                    </a:lnTo>
                    <a:lnTo>
                      <a:pt x="733" y="57"/>
                    </a:lnTo>
                    <a:lnTo>
                      <a:pt x="733" y="0"/>
                    </a:lnTo>
                    <a:lnTo>
                      <a:pt x="677" y="0"/>
                    </a:lnTo>
                    <a:close/>
                    <a:moveTo>
                      <a:pt x="762" y="0"/>
                    </a:moveTo>
                    <a:lnTo>
                      <a:pt x="762" y="57"/>
                    </a:lnTo>
                    <a:lnTo>
                      <a:pt x="818" y="57"/>
                    </a:lnTo>
                    <a:lnTo>
                      <a:pt x="818" y="0"/>
                    </a:lnTo>
                    <a:lnTo>
                      <a:pt x="762" y="0"/>
                    </a:lnTo>
                    <a:close/>
                    <a:moveTo>
                      <a:pt x="846" y="0"/>
                    </a:moveTo>
                    <a:lnTo>
                      <a:pt x="846" y="57"/>
                    </a:lnTo>
                    <a:lnTo>
                      <a:pt x="903" y="57"/>
                    </a:lnTo>
                    <a:lnTo>
                      <a:pt x="903" y="0"/>
                    </a:lnTo>
                    <a:lnTo>
                      <a:pt x="846" y="0"/>
                    </a:lnTo>
                    <a:close/>
                    <a:moveTo>
                      <a:pt x="931" y="0"/>
                    </a:moveTo>
                    <a:lnTo>
                      <a:pt x="931" y="57"/>
                    </a:lnTo>
                    <a:lnTo>
                      <a:pt x="987" y="57"/>
                    </a:lnTo>
                    <a:lnTo>
                      <a:pt x="987" y="0"/>
                    </a:lnTo>
                    <a:lnTo>
                      <a:pt x="931" y="0"/>
                    </a:lnTo>
                    <a:close/>
                    <a:moveTo>
                      <a:pt x="1016" y="0"/>
                    </a:moveTo>
                    <a:lnTo>
                      <a:pt x="1016" y="57"/>
                    </a:lnTo>
                    <a:lnTo>
                      <a:pt x="1072" y="57"/>
                    </a:lnTo>
                    <a:lnTo>
                      <a:pt x="1072" y="0"/>
                    </a:lnTo>
                    <a:lnTo>
                      <a:pt x="1016" y="0"/>
                    </a:lnTo>
                    <a:close/>
                    <a:moveTo>
                      <a:pt x="1100" y="0"/>
                    </a:moveTo>
                    <a:lnTo>
                      <a:pt x="1100" y="57"/>
                    </a:lnTo>
                    <a:lnTo>
                      <a:pt x="1157" y="57"/>
                    </a:lnTo>
                    <a:lnTo>
                      <a:pt x="1157" y="0"/>
                    </a:lnTo>
                    <a:lnTo>
                      <a:pt x="1100" y="0"/>
                    </a:lnTo>
                    <a:close/>
                    <a:moveTo>
                      <a:pt x="1185" y="0"/>
                    </a:moveTo>
                    <a:lnTo>
                      <a:pt x="1185" y="57"/>
                    </a:lnTo>
                    <a:lnTo>
                      <a:pt x="1241" y="57"/>
                    </a:lnTo>
                    <a:lnTo>
                      <a:pt x="1241" y="0"/>
                    </a:lnTo>
                    <a:lnTo>
                      <a:pt x="1185" y="0"/>
                    </a:lnTo>
                    <a:close/>
                    <a:moveTo>
                      <a:pt x="1270" y="0"/>
                    </a:moveTo>
                    <a:lnTo>
                      <a:pt x="1270" y="57"/>
                    </a:lnTo>
                    <a:lnTo>
                      <a:pt x="1326" y="57"/>
                    </a:lnTo>
                    <a:lnTo>
                      <a:pt x="1326" y="0"/>
                    </a:lnTo>
                    <a:lnTo>
                      <a:pt x="1270" y="0"/>
                    </a:lnTo>
                    <a:close/>
                    <a:moveTo>
                      <a:pt x="1354" y="0"/>
                    </a:moveTo>
                    <a:lnTo>
                      <a:pt x="1354" y="57"/>
                    </a:lnTo>
                    <a:lnTo>
                      <a:pt x="1411" y="57"/>
                    </a:lnTo>
                    <a:lnTo>
                      <a:pt x="1411" y="0"/>
                    </a:lnTo>
                    <a:lnTo>
                      <a:pt x="1354" y="0"/>
                    </a:lnTo>
                    <a:close/>
                    <a:moveTo>
                      <a:pt x="1439" y="0"/>
                    </a:moveTo>
                    <a:lnTo>
                      <a:pt x="1439" y="57"/>
                    </a:lnTo>
                    <a:lnTo>
                      <a:pt x="1495" y="57"/>
                    </a:lnTo>
                    <a:lnTo>
                      <a:pt x="1495" y="0"/>
                    </a:lnTo>
                    <a:lnTo>
                      <a:pt x="1439" y="0"/>
                    </a:lnTo>
                    <a:close/>
                    <a:moveTo>
                      <a:pt x="1524" y="0"/>
                    </a:moveTo>
                    <a:lnTo>
                      <a:pt x="1524" y="57"/>
                    </a:lnTo>
                    <a:lnTo>
                      <a:pt x="1580" y="57"/>
                    </a:lnTo>
                    <a:lnTo>
                      <a:pt x="1580" y="0"/>
                    </a:lnTo>
                    <a:lnTo>
                      <a:pt x="1524" y="0"/>
                    </a:lnTo>
                    <a:close/>
                    <a:moveTo>
                      <a:pt x="0" y="113"/>
                    </a:moveTo>
                    <a:lnTo>
                      <a:pt x="0" y="170"/>
                    </a:lnTo>
                    <a:lnTo>
                      <a:pt x="56" y="170"/>
                    </a:lnTo>
                    <a:lnTo>
                      <a:pt x="56" y="113"/>
                    </a:lnTo>
                    <a:lnTo>
                      <a:pt x="0" y="113"/>
                    </a:lnTo>
                    <a:close/>
                    <a:moveTo>
                      <a:pt x="84" y="113"/>
                    </a:moveTo>
                    <a:lnTo>
                      <a:pt x="84" y="170"/>
                    </a:lnTo>
                    <a:lnTo>
                      <a:pt x="141" y="170"/>
                    </a:lnTo>
                    <a:lnTo>
                      <a:pt x="141" y="113"/>
                    </a:lnTo>
                    <a:lnTo>
                      <a:pt x="84" y="113"/>
                    </a:lnTo>
                    <a:close/>
                    <a:moveTo>
                      <a:pt x="169" y="113"/>
                    </a:moveTo>
                    <a:lnTo>
                      <a:pt x="169" y="170"/>
                    </a:lnTo>
                    <a:lnTo>
                      <a:pt x="225" y="170"/>
                    </a:lnTo>
                    <a:lnTo>
                      <a:pt x="225" y="113"/>
                    </a:lnTo>
                    <a:lnTo>
                      <a:pt x="169" y="113"/>
                    </a:lnTo>
                    <a:close/>
                    <a:moveTo>
                      <a:pt x="254" y="113"/>
                    </a:moveTo>
                    <a:lnTo>
                      <a:pt x="254" y="170"/>
                    </a:lnTo>
                    <a:lnTo>
                      <a:pt x="310" y="170"/>
                    </a:lnTo>
                    <a:lnTo>
                      <a:pt x="310" y="113"/>
                    </a:lnTo>
                    <a:lnTo>
                      <a:pt x="254" y="113"/>
                    </a:lnTo>
                    <a:close/>
                    <a:moveTo>
                      <a:pt x="338" y="113"/>
                    </a:moveTo>
                    <a:lnTo>
                      <a:pt x="338" y="170"/>
                    </a:lnTo>
                    <a:lnTo>
                      <a:pt x="395" y="170"/>
                    </a:lnTo>
                    <a:lnTo>
                      <a:pt x="395" y="113"/>
                    </a:lnTo>
                    <a:lnTo>
                      <a:pt x="338" y="113"/>
                    </a:lnTo>
                    <a:close/>
                    <a:moveTo>
                      <a:pt x="423" y="113"/>
                    </a:moveTo>
                    <a:lnTo>
                      <a:pt x="423" y="170"/>
                    </a:lnTo>
                    <a:lnTo>
                      <a:pt x="479" y="170"/>
                    </a:lnTo>
                    <a:lnTo>
                      <a:pt x="479" y="113"/>
                    </a:lnTo>
                    <a:lnTo>
                      <a:pt x="423" y="113"/>
                    </a:lnTo>
                    <a:close/>
                    <a:moveTo>
                      <a:pt x="508" y="113"/>
                    </a:moveTo>
                    <a:lnTo>
                      <a:pt x="508" y="170"/>
                    </a:lnTo>
                    <a:lnTo>
                      <a:pt x="564" y="170"/>
                    </a:lnTo>
                    <a:lnTo>
                      <a:pt x="564" y="113"/>
                    </a:lnTo>
                    <a:lnTo>
                      <a:pt x="508" y="113"/>
                    </a:lnTo>
                    <a:close/>
                    <a:moveTo>
                      <a:pt x="592" y="113"/>
                    </a:moveTo>
                    <a:lnTo>
                      <a:pt x="592" y="170"/>
                    </a:lnTo>
                    <a:lnTo>
                      <a:pt x="649" y="170"/>
                    </a:lnTo>
                    <a:lnTo>
                      <a:pt x="649" y="113"/>
                    </a:lnTo>
                    <a:lnTo>
                      <a:pt x="592" y="113"/>
                    </a:lnTo>
                    <a:close/>
                    <a:moveTo>
                      <a:pt x="677" y="113"/>
                    </a:moveTo>
                    <a:lnTo>
                      <a:pt x="677" y="170"/>
                    </a:lnTo>
                    <a:lnTo>
                      <a:pt x="733" y="170"/>
                    </a:lnTo>
                    <a:lnTo>
                      <a:pt x="733" y="113"/>
                    </a:lnTo>
                    <a:lnTo>
                      <a:pt x="677" y="113"/>
                    </a:lnTo>
                    <a:close/>
                    <a:moveTo>
                      <a:pt x="762" y="113"/>
                    </a:moveTo>
                    <a:lnTo>
                      <a:pt x="762" y="170"/>
                    </a:lnTo>
                    <a:lnTo>
                      <a:pt x="818" y="170"/>
                    </a:lnTo>
                    <a:lnTo>
                      <a:pt x="818" y="113"/>
                    </a:lnTo>
                    <a:lnTo>
                      <a:pt x="762" y="113"/>
                    </a:lnTo>
                    <a:close/>
                    <a:moveTo>
                      <a:pt x="846" y="113"/>
                    </a:moveTo>
                    <a:lnTo>
                      <a:pt x="846" y="170"/>
                    </a:lnTo>
                    <a:lnTo>
                      <a:pt x="903" y="170"/>
                    </a:lnTo>
                    <a:lnTo>
                      <a:pt x="903" y="113"/>
                    </a:lnTo>
                    <a:lnTo>
                      <a:pt x="846" y="113"/>
                    </a:lnTo>
                    <a:close/>
                    <a:moveTo>
                      <a:pt x="931" y="113"/>
                    </a:moveTo>
                    <a:lnTo>
                      <a:pt x="931" y="170"/>
                    </a:lnTo>
                    <a:lnTo>
                      <a:pt x="987" y="170"/>
                    </a:lnTo>
                    <a:lnTo>
                      <a:pt x="987" y="113"/>
                    </a:lnTo>
                    <a:lnTo>
                      <a:pt x="931" y="113"/>
                    </a:lnTo>
                    <a:close/>
                    <a:moveTo>
                      <a:pt x="1016" y="113"/>
                    </a:moveTo>
                    <a:lnTo>
                      <a:pt x="1016" y="170"/>
                    </a:lnTo>
                    <a:lnTo>
                      <a:pt x="1072" y="170"/>
                    </a:lnTo>
                    <a:lnTo>
                      <a:pt x="1072" y="113"/>
                    </a:lnTo>
                    <a:lnTo>
                      <a:pt x="1016" y="113"/>
                    </a:lnTo>
                    <a:close/>
                    <a:moveTo>
                      <a:pt x="1100" y="113"/>
                    </a:moveTo>
                    <a:lnTo>
                      <a:pt x="1100" y="170"/>
                    </a:lnTo>
                    <a:lnTo>
                      <a:pt x="1157" y="170"/>
                    </a:lnTo>
                    <a:lnTo>
                      <a:pt x="1157" y="113"/>
                    </a:lnTo>
                    <a:lnTo>
                      <a:pt x="1100" y="113"/>
                    </a:lnTo>
                    <a:close/>
                    <a:moveTo>
                      <a:pt x="1185" y="113"/>
                    </a:moveTo>
                    <a:lnTo>
                      <a:pt x="1185" y="170"/>
                    </a:lnTo>
                    <a:lnTo>
                      <a:pt x="1241" y="170"/>
                    </a:lnTo>
                    <a:lnTo>
                      <a:pt x="1241" y="113"/>
                    </a:lnTo>
                    <a:lnTo>
                      <a:pt x="1185" y="113"/>
                    </a:lnTo>
                    <a:close/>
                    <a:moveTo>
                      <a:pt x="1270" y="113"/>
                    </a:moveTo>
                    <a:lnTo>
                      <a:pt x="1270" y="170"/>
                    </a:lnTo>
                    <a:lnTo>
                      <a:pt x="1326" y="170"/>
                    </a:lnTo>
                    <a:lnTo>
                      <a:pt x="1326" y="113"/>
                    </a:lnTo>
                    <a:lnTo>
                      <a:pt x="1270" y="113"/>
                    </a:lnTo>
                    <a:close/>
                    <a:moveTo>
                      <a:pt x="1354" y="113"/>
                    </a:moveTo>
                    <a:lnTo>
                      <a:pt x="1354" y="170"/>
                    </a:lnTo>
                    <a:lnTo>
                      <a:pt x="1411" y="170"/>
                    </a:lnTo>
                    <a:lnTo>
                      <a:pt x="1411" y="113"/>
                    </a:lnTo>
                    <a:lnTo>
                      <a:pt x="1354" y="113"/>
                    </a:lnTo>
                    <a:close/>
                    <a:moveTo>
                      <a:pt x="1439" y="113"/>
                    </a:moveTo>
                    <a:lnTo>
                      <a:pt x="1439" y="170"/>
                    </a:lnTo>
                    <a:lnTo>
                      <a:pt x="1495" y="170"/>
                    </a:lnTo>
                    <a:lnTo>
                      <a:pt x="1495" y="113"/>
                    </a:lnTo>
                    <a:lnTo>
                      <a:pt x="1439" y="113"/>
                    </a:lnTo>
                    <a:close/>
                    <a:moveTo>
                      <a:pt x="1524" y="113"/>
                    </a:moveTo>
                    <a:lnTo>
                      <a:pt x="1524" y="170"/>
                    </a:lnTo>
                    <a:lnTo>
                      <a:pt x="1580" y="170"/>
                    </a:lnTo>
                    <a:lnTo>
                      <a:pt x="1580" y="113"/>
                    </a:lnTo>
                    <a:lnTo>
                      <a:pt x="1524" y="113"/>
                    </a:lnTo>
                    <a:close/>
                  </a:path>
                </a:pathLst>
              </a:custGeom>
              <a:solidFill>
                <a:srgbClr val="8DA9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</p:grpSp>
        <p:grpSp>
          <p:nvGrpSpPr>
            <p:cNvPr id="1225" name="Google Shape;1225;p155"/>
            <p:cNvGrpSpPr/>
            <p:nvPr/>
          </p:nvGrpSpPr>
          <p:grpSpPr>
            <a:xfrm>
              <a:off x="913635" y="1529202"/>
              <a:ext cx="793750" cy="563563"/>
              <a:chOff x="1651001" y="511175"/>
              <a:chExt cx="793750" cy="563563"/>
            </a:xfrm>
          </p:grpSpPr>
          <p:sp>
            <p:nvSpPr>
              <p:cNvPr id="1226" name="Google Shape;1226;p155"/>
              <p:cNvSpPr/>
              <p:nvPr/>
            </p:nvSpPr>
            <p:spPr>
              <a:xfrm>
                <a:off x="1651001" y="511175"/>
                <a:ext cx="793750" cy="563563"/>
              </a:xfrm>
              <a:custGeom>
                <a:rect b="b" l="l" r="r" t="t"/>
                <a:pathLst>
                  <a:path extrusionOk="0" h="1862" w="2624">
                    <a:moveTo>
                      <a:pt x="33" y="0"/>
                    </a:moveTo>
                    <a:cubicBezTo>
                      <a:pt x="13" y="0"/>
                      <a:pt x="0" y="13"/>
                      <a:pt x="0" y="33"/>
                    </a:cubicBezTo>
                    <a:lnTo>
                      <a:pt x="0" y="1631"/>
                    </a:lnTo>
                    <a:cubicBezTo>
                      <a:pt x="0" y="1651"/>
                      <a:pt x="13" y="1665"/>
                      <a:pt x="33" y="1665"/>
                    </a:cubicBezTo>
                    <a:lnTo>
                      <a:pt x="1100" y="1665"/>
                    </a:lnTo>
                    <a:lnTo>
                      <a:pt x="1100" y="1806"/>
                    </a:lnTo>
                    <a:lnTo>
                      <a:pt x="846" y="1806"/>
                    </a:lnTo>
                    <a:cubicBezTo>
                      <a:pt x="829" y="1806"/>
                      <a:pt x="818" y="1817"/>
                      <a:pt x="818" y="1834"/>
                    </a:cubicBezTo>
                    <a:cubicBezTo>
                      <a:pt x="818" y="1851"/>
                      <a:pt x="829" y="1862"/>
                      <a:pt x="846" y="1862"/>
                    </a:cubicBezTo>
                    <a:lnTo>
                      <a:pt x="1890" y="1862"/>
                    </a:lnTo>
                    <a:cubicBezTo>
                      <a:pt x="1907" y="1862"/>
                      <a:pt x="1919" y="1851"/>
                      <a:pt x="1919" y="1834"/>
                    </a:cubicBezTo>
                    <a:cubicBezTo>
                      <a:pt x="1919" y="1817"/>
                      <a:pt x="1907" y="1806"/>
                      <a:pt x="1890" y="1806"/>
                    </a:cubicBezTo>
                    <a:lnTo>
                      <a:pt x="1608" y="1806"/>
                    </a:lnTo>
                    <a:lnTo>
                      <a:pt x="1608" y="1665"/>
                    </a:lnTo>
                    <a:lnTo>
                      <a:pt x="2591" y="1665"/>
                    </a:lnTo>
                    <a:cubicBezTo>
                      <a:pt x="2610" y="1665"/>
                      <a:pt x="2624" y="1651"/>
                      <a:pt x="2624" y="1631"/>
                    </a:cubicBezTo>
                    <a:lnTo>
                      <a:pt x="2624" y="33"/>
                    </a:lnTo>
                    <a:cubicBezTo>
                      <a:pt x="2624" y="13"/>
                      <a:pt x="2610" y="0"/>
                      <a:pt x="2591" y="0"/>
                    </a:cubicBez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2F549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227" name="Google Shape;1227;p155"/>
              <p:cNvSpPr/>
              <p:nvPr/>
            </p:nvSpPr>
            <p:spPr>
              <a:xfrm>
                <a:off x="1693863" y="544513"/>
                <a:ext cx="708025" cy="40163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228" name="Google Shape;1228;p155"/>
              <p:cNvSpPr/>
              <p:nvPr/>
            </p:nvSpPr>
            <p:spPr>
              <a:xfrm>
                <a:off x="1693863" y="544513"/>
                <a:ext cx="708025" cy="401638"/>
              </a:xfrm>
              <a:custGeom>
                <a:rect b="b" l="l" r="r" t="t"/>
                <a:pathLst>
                  <a:path extrusionOk="0" h="1327" w="2345">
                    <a:moveTo>
                      <a:pt x="0" y="0"/>
                    </a:moveTo>
                    <a:lnTo>
                      <a:pt x="2345" y="0"/>
                    </a:lnTo>
                    <a:lnTo>
                      <a:pt x="2345" y="13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</p:grpSp>
      </p:grpSp>
      <p:grpSp>
        <p:nvGrpSpPr>
          <p:cNvPr id="1229" name="Google Shape;1229;p155"/>
          <p:cNvGrpSpPr/>
          <p:nvPr/>
        </p:nvGrpSpPr>
        <p:grpSpPr>
          <a:xfrm>
            <a:off x="4305856" y="4038900"/>
            <a:ext cx="415365" cy="473005"/>
            <a:chOff x="913635" y="1529202"/>
            <a:chExt cx="793750" cy="725488"/>
          </a:xfrm>
        </p:grpSpPr>
        <p:grpSp>
          <p:nvGrpSpPr>
            <p:cNvPr id="1230" name="Google Shape;1230;p155"/>
            <p:cNvGrpSpPr/>
            <p:nvPr/>
          </p:nvGrpSpPr>
          <p:grpSpPr>
            <a:xfrm>
              <a:off x="1050160" y="2161027"/>
              <a:ext cx="512763" cy="93663"/>
              <a:chOff x="1787526" y="1143000"/>
              <a:chExt cx="512763" cy="93663"/>
            </a:xfrm>
          </p:grpSpPr>
          <p:sp>
            <p:nvSpPr>
              <p:cNvPr id="1231" name="Google Shape;1231;p155"/>
              <p:cNvSpPr/>
              <p:nvPr/>
            </p:nvSpPr>
            <p:spPr>
              <a:xfrm>
                <a:off x="1787526" y="1150938"/>
                <a:ext cx="512763" cy="85725"/>
              </a:xfrm>
              <a:custGeom>
                <a:rect b="b" l="l" r="r" t="t"/>
                <a:pathLst>
                  <a:path extrusionOk="0" h="282" w="1693">
                    <a:moveTo>
                      <a:pt x="1693" y="226"/>
                    </a:moveTo>
                    <a:cubicBezTo>
                      <a:pt x="1693" y="257"/>
                      <a:pt x="1662" y="282"/>
                      <a:pt x="1640" y="282"/>
                    </a:cubicBezTo>
                    <a:lnTo>
                      <a:pt x="45" y="282"/>
                    </a:lnTo>
                    <a:cubicBezTo>
                      <a:pt x="20" y="282"/>
                      <a:pt x="0" y="257"/>
                      <a:pt x="0" y="226"/>
                    </a:cubicBezTo>
                    <a:lnTo>
                      <a:pt x="0" y="57"/>
                    </a:lnTo>
                    <a:cubicBezTo>
                      <a:pt x="0" y="26"/>
                      <a:pt x="20" y="0"/>
                      <a:pt x="45" y="0"/>
                    </a:cubicBezTo>
                    <a:lnTo>
                      <a:pt x="1640" y="0"/>
                    </a:lnTo>
                    <a:cubicBezTo>
                      <a:pt x="1665" y="0"/>
                      <a:pt x="1693" y="26"/>
                      <a:pt x="1693" y="57"/>
                    </a:cubicBezTo>
                    <a:lnTo>
                      <a:pt x="1693" y="226"/>
                    </a:lnTo>
                    <a:close/>
                  </a:path>
                </a:pathLst>
              </a:custGeom>
              <a:solidFill>
                <a:srgbClr val="8DA9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232" name="Google Shape;1232;p155"/>
              <p:cNvSpPr/>
              <p:nvPr/>
            </p:nvSpPr>
            <p:spPr>
              <a:xfrm>
                <a:off x="1787526" y="1143000"/>
                <a:ext cx="512763" cy="84138"/>
              </a:xfrm>
              <a:custGeom>
                <a:rect b="b" l="l" r="r" t="t"/>
                <a:pathLst>
                  <a:path extrusionOk="0" h="282" w="1693">
                    <a:moveTo>
                      <a:pt x="1693" y="226"/>
                    </a:moveTo>
                    <a:cubicBezTo>
                      <a:pt x="1693" y="257"/>
                      <a:pt x="1662" y="282"/>
                      <a:pt x="1640" y="282"/>
                    </a:cubicBezTo>
                    <a:lnTo>
                      <a:pt x="45" y="282"/>
                    </a:lnTo>
                    <a:cubicBezTo>
                      <a:pt x="20" y="282"/>
                      <a:pt x="0" y="257"/>
                      <a:pt x="0" y="226"/>
                    </a:cubicBezTo>
                    <a:lnTo>
                      <a:pt x="0" y="56"/>
                    </a:lnTo>
                    <a:cubicBezTo>
                      <a:pt x="0" y="25"/>
                      <a:pt x="20" y="0"/>
                      <a:pt x="45" y="0"/>
                    </a:cubicBezTo>
                    <a:lnTo>
                      <a:pt x="1640" y="0"/>
                    </a:lnTo>
                    <a:cubicBezTo>
                      <a:pt x="1665" y="0"/>
                      <a:pt x="1693" y="25"/>
                      <a:pt x="1693" y="56"/>
                    </a:cubicBezTo>
                    <a:lnTo>
                      <a:pt x="1693" y="226"/>
                    </a:lnTo>
                    <a:close/>
                  </a:path>
                </a:pathLst>
              </a:custGeom>
              <a:solidFill>
                <a:srgbClr val="2F549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233" name="Google Shape;1233;p155"/>
              <p:cNvSpPr/>
              <p:nvPr/>
            </p:nvSpPr>
            <p:spPr>
              <a:xfrm>
                <a:off x="1804988" y="1158875"/>
                <a:ext cx="477838" cy="52388"/>
              </a:xfrm>
              <a:custGeom>
                <a:rect b="b" l="l" r="r" t="t"/>
                <a:pathLst>
                  <a:path extrusionOk="0" h="170" w="1580">
                    <a:moveTo>
                      <a:pt x="0" y="0"/>
                    </a:moveTo>
                    <a:lnTo>
                      <a:pt x="0" y="57"/>
                    </a:lnTo>
                    <a:lnTo>
                      <a:pt x="56" y="57"/>
                    </a:lnTo>
                    <a:lnTo>
                      <a:pt x="56" y="0"/>
                    </a:lnTo>
                    <a:lnTo>
                      <a:pt x="0" y="0"/>
                    </a:lnTo>
                    <a:close/>
                    <a:moveTo>
                      <a:pt x="84" y="0"/>
                    </a:moveTo>
                    <a:lnTo>
                      <a:pt x="84" y="57"/>
                    </a:lnTo>
                    <a:lnTo>
                      <a:pt x="141" y="57"/>
                    </a:lnTo>
                    <a:lnTo>
                      <a:pt x="141" y="0"/>
                    </a:lnTo>
                    <a:lnTo>
                      <a:pt x="84" y="0"/>
                    </a:lnTo>
                    <a:close/>
                    <a:moveTo>
                      <a:pt x="169" y="0"/>
                    </a:moveTo>
                    <a:lnTo>
                      <a:pt x="169" y="57"/>
                    </a:lnTo>
                    <a:lnTo>
                      <a:pt x="225" y="57"/>
                    </a:lnTo>
                    <a:lnTo>
                      <a:pt x="225" y="0"/>
                    </a:lnTo>
                    <a:lnTo>
                      <a:pt x="169" y="0"/>
                    </a:lnTo>
                    <a:close/>
                    <a:moveTo>
                      <a:pt x="254" y="0"/>
                    </a:moveTo>
                    <a:lnTo>
                      <a:pt x="254" y="57"/>
                    </a:lnTo>
                    <a:lnTo>
                      <a:pt x="310" y="57"/>
                    </a:lnTo>
                    <a:lnTo>
                      <a:pt x="310" y="0"/>
                    </a:lnTo>
                    <a:lnTo>
                      <a:pt x="254" y="0"/>
                    </a:lnTo>
                    <a:close/>
                    <a:moveTo>
                      <a:pt x="338" y="0"/>
                    </a:moveTo>
                    <a:lnTo>
                      <a:pt x="338" y="57"/>
                    </a:lnTo>
                    <a:lnTo>
                      <a:pt x="395" y="57"/>
                    </a:lnTo>
                    <a:lnTo>
                      <a:pt x="395" y="0"/>
                    </a:lnTo>
                    <a:lnTo>
                      <a:pt x="338" y="0"/>
                    </a:lnTo>
                    <a:close/>
                    <a:moveTo>
                      <a:pt x="423" y="0"/>
                    </a:moveTo>
                    <a:lnTo>
                      <a:pt x="423" y="57"/>
                    </a:lnTo>
                    <a:lnTo>
                      <a:pt x="479" y="57"/>
                    </a:lnTo>
                    <a:lnTo>
                      <a:pt x="479" y="0"/>
                    </a:lnTo>
                    <a:lnTo>
                      <a:pt x="423" y="0"/>
                    </a:lnTo>
                    <a:close/>
                    <a:moveTo>
                      <a:pt x="508" y="0"/>
                    </a:moveTo>
                    <a:lnTo>
                      <a:pt x="508" y="57"/>
                    </a:lnTo>
                    <a:lnTo>
                      <a:pt x="564" y="57"/>
                    </a:lnTo>
                    <a:lnTo>
                      <a:pt x="564" y="0"/>
                    </a:lnTo>
                    <a:lnTo>
                      <a:pt x="508" y="0"/>
                    </a:lnTo>
                    <a:close/>
                    <a:moveTo>
                      <a:pt x="592" y="0"/>
                    </a:moveTo>
                    <a:lnTo>
                      <a:pt x="592" y="57"/>
                    </a:lnTo>
                    <a:lnTo>
                      <a:pt x="649" y="57"/>
                    </a:lnTo>
                    <a:lnTo>
                      <a:pt x="649" y="0"/>
                    </a:lnTo>
                    <a:lnTo>
                      <a:pt x="592" y="0"/>
                    </a:lnTo>
                    <a:close/>
                    <a:moveTo>
                      <a:pt x="677" y="0"/>
                    </a:moveTo>
                    <a:lnTo>
                      <a:pt x="677" y="57"/>
                    </a:lnTo>
                    <a:lnTo>
                      <a:pt x="733" y="57"/>
                    </a:lnTo>
                    <a:lnTo>
                      <a:pt x="733" y="0"/>
                    </a:lnTo>
                    <a:lnTo>
                      <a:pt x="677" y="0"/>
                    </a:lnTo>
                    <a:close/>
                    <a:moveTo>
                      <a:pt x="762" y="0"/>
                    </a:moveTo>
                    <a:lnTo>
                      <a:pt x="762" y="57"/>
                    </a:lnTo>
                    <a:lnTo>
                      <a:pt x="818" y="57"/>
                    </a:lnTo>
                    <a:lnTo>
                      <a:pt x="818" y="0"/>
                    </a:lnTo>
                    <a:lnTo>
                      <a:pt x="762" y="0"/>
                    </a:lnTo>
                    <a:close/>
                    <a:moveTo>
                      <a:pt x="846" y="0"/>
                    </a:moveTo>
                    <a:lnTo>
                      <a:pt x="846" y="57"/>
                    </a:lnTo>
                    <a:lnTo>
                      <a:pt x="903" y="57"/>
                    </a:lnTo>
                    <a:lnTo>
                      <a:pt x="903" y="0"/>
                    </a:lnTo>
                    <a:lnTo>
                      <a:pt x="846" y="0"/>
                    </a:lnTo>
                    <a:close/>
                    <a:moveTo>
                      <a:pt x="931" y="0"/>
                    </a:moveTo>
                    <a:lnTo>
                      <a:pt x="931" y="57"/>
                    </a:lnTo>
                    <a:lnTo>
                      <a:pt x="987" y="57"/>
                    </a:lnTo>
                    <a:lnTo>
                      <a:pt x="987" y="0"/>
                    </a:lnTo>
                    <a:lnTo>
                      <a:pt x="931" y="0"/>
                    </a:lnTo>
                    <a:close/>
                    <a:moveTo>
                      <a:pt x="1016" y="0"/>
                    </a:moveTo>
                    <a:lnTo>
                      <a:pt x="1016" y="57"/>
                    </a:lnTo>
                    <a:lnTo>
                      <a:pt x="1072" y="57"/>
                    </a:lnTo>
                    <a:lnTo>
                      <a:pt x="1072" y="0"/>
                    </a:lnTo>
                    <a:lnTo>
                      <a:pt x="1016" y="0"/>
                    </a:lnTo>
                    <a:close/>
                    <a:moveTo>
                      <a:pt x="1100" y="0"/>
                    </a:moveTo>
                    <a:lnTo>
                      <a:pt x="1100" y="57"/>
                    </a:lnTo>
                    <a:lnTo>
                      <a:pt x="1157" y="57"/>
                    </a:lnTo>
                    <a:lnTo>
                      <a:pt x="1157" y="0"/>
                    </a:lnTo>
                    <a:lnTo>
                      <a:pt x="1100" y="0"/>
                    </a:lnTo>
                    <a:close/>
                    <a:moveTo>
                      <a:pt x="1185" y="0"/>
                    </a:moveTo>
                    <a:lnTo>
                      <a:pt x="1185" y="57"/>
                    </a:lnTo>
                    <a:lnTo>
                      <a:pt x="1241" y="57"/>
                    </a:lnTo>
                    <a:lnTo>
                      <a:pt x="1241" y="0"/>
                    </a:lnTo>
                    <a:lnTo>
                      <a:pt x="1185" y="0"/>
                    </a:lnTo>
                    <a:close/>
                    <a:moveTo>
                      <a:pt x="1270" y="0"/>
                    </a:moveTo>
                    <a:lnTo>
                      <a:pt x="1270" y="57"/>
                    </a:lnTo>
                    <a:lnTo>
                      <a:pt x="1326" y="57"/>
                    </a:lnTo>
                    <a:lnTo>
                      <a:pt x="1326" y="0"/>
                    </a:lnTo>
                    <a:lnTo>
                      <a:pt x="1270" y="0"/>
                    </a:lnTo>
                    <a:close/>
                    <a:moveTo>
                      <a:pt x="1354" y="0"/>
                    </a:moveTo>
                    <a:lnTo>
                      <a:pt x="1354" y="57"/>
                    </a:lnTo>
                    <a:lnTo>
                      <a:pt x="1411" y="57"/>
                    </a:lnTo>
                    <a:lnTo>
                      <a:pt x="1411" y="0"/>
                    </a:lnTo>
                    <a:lnTo>
                      <a:pt x="1354" y="0"/>
                    </a:lnTo>
                    <a:close/>
                    <a:moveTo>
                      <a:pt x="1439" y="0"/>
                    </a:moveTo>
                    <a:lnTo>
                      <a:pt x="1439" y="57"/>
                    </a:lnTo>
                    <a:lnTo>
                      <a:pt x="1495" y="57"/>
                    </a:lnTo>
                    <a:lnTo>
                      <a:pt x="1495" y="0"/>
                    </a:lnTo>
                    <a:lnTo>
                      <a:pt x="1439" y="0"/>
                    </a:lnTo>
                    <a:close/>
                    <a:moveTo>
                      <a:pt x="1524" y="0"/>
                    </a:moveTo>
                    <a:lnTo>
                      <a:pt x="1524" y="57"/>
                    </a:lnTo>
                    <a:lnTo>
                      <a:pt x="1580" y="57"/>
                    </a:lnTo>
                    <a:lnTo>
                      <a:pt x="1580" y="0"/>
                    </a:lnTo>
                    <a:lnTo>
                      <a:pt x="1524" y="0"/>
                    </a:lnTo>
                    <a:close/>
                    <a:moveTo>
                      <a:pt x="0" y="113"/>
                    </a:moveTo>
                    <a:lnTo>
                      <a:pt x="0" y="170"/>
                    </a:lnTo>
                    <a:lnTo>
                      <a:pt x="56" y="170"/>
                    </a:lnTo>
                    <a:lnTo>
                      <a:pt x="56" y="113"/>
                    </a:lnTo>
                    <a:lnTo>
                      <a:pt x="0" y="113"/>
                    </a:lnTo>
                    <a:close/>
                    <a:moveTo>
                      <a:pt x="84" y="113"/>
                    </a:moveTo>
                    <a:lnTo>
                      <a:pt x="84" y="170"/>
                    </a:lnTo>
                    <a:lnTo>
                      <a:pt x="141" y="170"/>
                    </a:lnTo>
                    <a:lnTo>
                      <a:pt x="141" y="113"/>
                    </a:lnTo>
                    <a:lnTo>
                      <a:pt x="84" y="113"/>
                    </a:lnTo>
                    <a:close/>
                    <a:moveTo>
                      <a:pt x="169" y="113"/>
                    </a:moveTo>
                    <a:lnTo>
                      <a:pt x="169" y="170"/>
                    </a:lnTo>
                    <a:lnTo>
                      <a:pt x="225" y="170"/>
                    </a:lnTo>
                    <a:lnTo>
                      <a:pt x="225" y="113"/>
                    </a:lnTo>
                    <a:lnTo>
                      <a:pt x="169" y="113"/>
                    </a:lnTo>
                    <a:close/>
                    <a:moveTo>
                      <a:pt x="254" y="113"/>
                    </a:moveTo>
                    <a:lnTo>
                      <a:pt x="254" y="170"/>
                    </a:lnTo>
                    <a:lnTo>
                      <a:pt x="310" y="170"/>
                    </a:lnTo>
                    <a:lnTo>
                      <a:pt x="310" y="113"/>
                    </a:lnTo>
                    <a:lnTo>
                      <a:pt x="254" y="113"/>
                    </a:lnTo>
                    <a:close/>
                    <a:moveTo>
                      <a:pt x="338" y="113"/>
                    </a:moveTo>
                    <a:lnTo>
                      <a:pt x="338" y="170"/>
                    </a:lnTo>
                    <a:lnTo>
                      <a:pt x="395" y="170"/>
                    </a:lnTo>
                    <a:lnTo>
                      <a:pt x="395" y="113"/>
                    </a:lnTo>
                    <a:lnTo>
                      <a:pt x="338" y="113"/>
                    </a:lnTo>
                    <a:close/>
                    <a:moveTo>
                      <a:pt x="423" y="113"/>
                    </a:moveTo>
                    <a:lnTo>
                      <a:pt x="423" y="170"/>
                    </a:lnTo>
                    <a:lnTo>
                      <a:pt x="479" y="170"/>
                    </a:lnTo>
                    <a:lnTo>
                      <a:pt x="479" y="113"/>
                    </a:lnTo>
                    <a:lnTo>
                      <a:pt x="423" y="113"/>
                    </a:lnTo>
                    <a:close/>
                    <a:moveTo>
                      <a:pt x="508" y="113"/>
                    </a:moveTo>
                    <a:lnTo>
                      <a:pt x="508" y="170"/>
                    </a:lnTo>
                    <a:lnTo>
                      <a:pt x="564" y="170"/>
                    </a:lnTo>
                    <a:lnTo>
                      <a:pt x="564" y="113"/>
                    </a:lnTo>
                    <a:lnTo>
                      <a:pt x="508" y="113"/>
                    </a:lnTo>
                    <a:close/>
                    <a:moveTo>
                      <a:pt x="592" y="113"/>
                    </a:moveTo>
                    <a:lnTo>
                      <a:pt x="592" y="170"/>
                    </a:lnTo>
                    <a:lnTo>
                      <a:pt x="649" y="170"/>
                    </a:lnTo>
                    <a:lnTo>
                      <a:pt x="649" y="113"/>
                    </a:lnTo>
                    <a:lnTo>
                      <a:pt x="592" y="113"/>
                    </a:lnTo>
                    <a:close/>
                    <a:moveTo>
                      <a:pt x="677" y="113"/>
                    </a:moveTo>
                    <a:lnTo>
                      <a:pt x="677" y="170"/>
                    </a:lnTo>
                    <a:lnTo>
                      <a:pt x="733" y="170"/>
                    </a:lnTo>
                    <a:lnTo>
                      <a:pt x="733" y="113"/>
                    </a:lnTo>
                    <a:lnTo>
                      <a:pt x="677" y="113"/>
                    </a:lnTo>
                    <a:close/>
                    <a:moveTo>
                      <a:pt x="762" y="113"/>
                    </a:moveTo>
                    <a:lnTo>
                      <a:pt x="762" y="170"/>
                    </a:lnTo>
                    <a:lnTo>
                      <a:pt x="818" y="170"/>
                    </a:lnTo>
                    <a:lnTo>
                      <a:pt x="818" y="113"/>
                    </a:lnTo>
                    <a:lnTo>
                      <a:pt x="762" y="113"/>
                    </a:lnTo>
                    <a:close/>
                    <a:moveTo>
                      <a:pt x="846" y="113"/>
                    </a:moveTo>
                    <a:lnTo>
                      <a:pt x="846" y="170"/>
                    </a:lnTo>
                    <a:lnTo>
                      <a:pt x="903" y="170"/>
                    </a:lnTo>
                    <a:lnTo>
                      <a:pt x="903" y="113"/>
                    </a:lnTo>
                    <a:lnTo>
                      <a:pt x="846" y="113"/>
                    </a:lnTo>
                    <a:close/>
                    <a:moveTo>
                      <a:pt x="931" y="113"/>
                    </a:moveTo>
                    <a:lnTo>
                      <a:pt x="931" y="170"/>
                    </a:lnTo>
                    <a:lnTo>
                      <a:pt x="987" y="170"/>
                    </a:lnTo>
                    <a:lnTo>
                      <a:pt x="987" y="113"/>
                    </a:lnTo>
                    <a:lnTo>
                      <a:pt x="931" y="113"/>
                    </a:lnTo>
                    <a:close/>
                    <a:moveTo>
                      <a:pt x="1016" y="113"/>
                    </a:moveTo>
                    <a:lnTo>
                      <a:pt x="1016" y="170"/>
                    </a:lnTo>
                    <a:lnTo>
                      <a:pt x="1072" y="170"/>
                    </a:lnTo>
                    <a:lnTo>
                      <a:pt x="1072" y="113"/>
                    </a:lnTo>
                    <a:lnTo>
                      <a:pt x="1016" y="113"/>
                    </a:lnTo>
                    <a:close/>
                    <a:moveTo>
                      <a:pt x="1100" y="113"/>
                    </a:moveTo>
                    <a:lnTo>
                      <a:pt x="1100" y="170"/>
                    </a:lnTo>
                    <a:lnTo>
                      <a:pt x="1157" y="170"/>
                    </a:lnTo>
                    <a:lnTo>
                      <a:pt x="1157" y="113"/>
                    </a:lnTo>
                    <a:lnTo>
                      <a:pt x="1100" y="113"/>
                    </a:lnTo>
                    <a:close/>
                    <a:moveTo>
                      <a:pt x="1185" y="113"/>
                    </a:moveTo>
                    <a:lnTo>
                      <a:pt x="1185" y="170"/>
                    </a:lnTo>
                    <a:lnTo>
                      <a:pt x="1241" y="170"/>
                    </a:lnTo>
                    <a:lnTo>
                      <a:pt x="1241" y="113"/>
                    </a:lnTo>
                    <a:lnTo>
                      <a:pt x="1185" y="113"/>
                    </a:lnTo>
                    <a:close/>
                    <a:moveTo>
                      <a:pt x="1270" y="113"/>
                    </a:moveTo>
                    <a:lnTo>
                      <a:pt x="1270" y="170"/>
                    </a:lnTo>
                    <a:lnTo>
                      <a:pt x="1326" y="170"/>
                    </a:lnTo>
                    <a:lnTo>
                      <a:pt x="1326" y="113"/>
                    </a:lnTo>
                    <a:lnTo>
                      <a:pt x="1270" y="113"/>
                    </a:lnTo>
                    <a:close/>
                    <a:moveTo>
                      <a:pt x="1354" y="113"/>
                    </a:moveTo>
                    <a:lnTo>
                      <a:pt x="1354" y="170"/>
                    </a:lnTo>
                    <a:lnTo>
                      <a:pt x="1411" y="170"/>
                    </a:lnTo>
                    <a:lnTo>
                      <a:pt x="1411" y="113"/>
                    </a:lnTo>
                    <a:lnTo>
                      <a:pt x="1354" y="113"/>
                    </a:lnTo>
                    <a:close/>
                    <a:moveTo>
                      <a:pt x="1439" y="113"/>
                    </a:moveTo>
                    <a:lnTo>
                      <a:pt x="1439" y="170"/>
                    </a:lnTo>
                    <a:lnTo>
                      <a:pt x="1495" y="170"/>
                    </a:lnTo>
                    <a:lnTo>
                      <a:pt x="1495" y="113"/>
                    </a:lnTo>
                    <a:lnTo>
                      <a:pt x="1439" y="113"/>
                    </a:lnTo>
                    <a:close/>
                    <a:moveTo>
                      <a:pt x="1524" y="113"/>
                    </a:moveTo>
                    <a:lnTo>
                      <a:pt x="1524" y="170"/>
                    </a:lnTo>
                    <a:lnTo>
                      <a:pt x="1580" y="170"/>
                    </a:lnTo>
                    <a:lnTo>
                      <a:pt x="1580" y="113"/>
                    </a:lnTo>
                    <a:lnTo>
                      <a:pt x="1524" y="113"/>
                    </a:lnTo>
                    <a:close/>
                  </a:path>
                </a:pathLst>
              </a:custGeom>
              <a:solidFill>
                <a:srgbClr val="8DA9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</p:grpSp>
        <p:grpSp>
          <p:nvGrpSpPr>
            <p:cNvPr id="1234" name="Google Shape;1234;p155"/>
            <p:cNvGrpSpPr/>
            <p:nvPr/>
          </p:nvGrpSpPr>
          <p:grpSpPr>
            <a:xfrm>
              <a:off x="913635" y="1529202"/>
              <a:ext cx="793750" cy="563563"/>
              <a:chOff x="1651001" y="511175"/>
              <a:chExt cx="793750" cy="563563"/>
            </a:xfrm>
          </p:grpSpPr>
          <p:sp>
            <p:nvSpPr>
              <p:cNvPr id="1235" name="Google Shape;1235;p155"/>
              <p:cNvSpPr/>
              <p:nvPr/>
            </p:nvSpPr>
            <p:spPr>
              <a:xfrm>
                <a:off x="1651001" y="511175"/>
                <a:ext cx="793750" cy="563563"/>
              </a:xfrm>
              <a:custGeom>
                <a:rect b="b" l="l" r="r" t="t"/>
                <a:pathLst>
                  <a:path extrusionOk="0" h="1862" w="2624">
                    <a:moveTo>
                      <a:pt x="33" y="0"/>
                    </a:moveTo>
                    <a:cubicBezTo>
                      <a:pt x="13" y="0"/>
                      <a:pt x="0" y="13"/>
                      <a:pt x="0" y="33"/>
                    </a:cubicBezTo>
                    <a:lnTo>
                      <a:pt x="0" y="1631"/>
                    </a:lnTo>
                    <a:cubicBezTo>
                      <a:pt x="0" y="1651"/>
                      <a:pt x="13" y="1665"/>
                      <a:pt x="33" y="1665"/>
                    </a:cubicBezTo>
                    <a:lnTo>
                      <a:pt x="1100" y="1665"/>
                    </a:lnTo>
                    <a:lnTo>
                      <a:pt x="1100" y="1806"/>
                    </a:lnTo>
                    <a:lnTo>
                      <a:pt x="846" y="1806"/>
                    </a:lnTo>
                    <a:cubicBezTo>
                      <a:pt x="829" y="1806"/>
                      <a:pt x="818" y="1817"/>
                      <a:pt x="818" y="1834"/>
                    </a:cubicBezTo>
                    <a:cubicBezTo>
                      <a:pt x="818" y="1851"/>
                      <a:pt x="829" y="1862"/>
                      <a:pt x="846" y="1862"/>
                    </a:cubicBezTo>
                    <a:lnTo>
                      <a:pt x="1890" y="1862"/>
                    </a:lnTo>
                    <a:cubicBezTo>
                      <a:pt x="1907" y="1862"/>
                      <a:pt x="1919" y="1851"/>
                      <a:pt x="1919" y="1834"/>
                    </a:cubicBezTo>
                    <a:cubicBezTo>
                      <a:pt x="1919" y="1817"/>
                      <a:pt x="1907" y="1806"/>
                      <a:pt x="1890" y="1806"/>
                    </a:cubicBezTo>
                    <a:lnTo>
                      <a:pt x="1608" y="1806"/>
                    </a:lnTo>
                    <a:lnTo>
                      <a:pt x="1608" y="1665"/>
                    </a:lnTo>
                    <a:lnTo>
                      <a:pt x="2591" y="1665"/>
                    </a:lnTo>
                    <a:cubicBezTo>
                      <a:pt x="2610" y="1665"/>
                      <a:pt x="2624" y="1651"/>
                      <a:pt x="2624" y="1631"/>
                    </a:cubicBezTo>
                    <a:lnTo>
                      <a:pt x="2624" y="33"/>
                    </a:lnTo>
                    <a:cubicBezTo>
                      <a:pt x="2624" y="13"/>
                      <a:pt x="2610" y="0"/>
                      <a:pt x="2591" y="0"/>
                    </a:cubicBez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2F549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236" name="Google Shape;1236;p155"/>
              <p:cNvSpPr/>
              <p:nvPr/>
            </p:nvSpPr>
            <p:spPr>
              <a:xfrm>
                <a:off x="1693863" y="544513"/>
                <a:ext cx="708025" cy="40163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  <p:sp>
            <p:nvSpPr>
              <p:cNvPr id="1237" name="Google Shape;1237;p155"/>
              <p:cNvSpPr/>
              <p:nvPr/>
            </p:nvSpPr>
            <p:spPr>
              <a:xfrm>
                <a:off x="1693863" y="544513"/>
                <a:ext cx="708025" cy="401638"/>
              </a:xfrm>
              <a:custGeom>
                <a:rect b="b" l="l" r="r" t="t"/>
                <a:pathLst>
                  <a:path extrusionOk="0" h="1327" w="2345">
                    <a:moveTo>
                      <a:pt x="0" y="0"/>
                    </a:moveTo>
                    <a:lnTo>
                      <a:pt x="2345" y="0"/>
                    </a:lnTo>
                    <a:lnTo>
                      <a:pt x="2345" y="13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1" i="0" sz="14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endParaRPr>
              </a:p>
            </p:txBody>
          </p:sp>
        </p:grpSp>
      </p:grpSp>
      <p:cxnSp>
        <p:nvCxnSpPr>
          <p:cNvPr id="1238" name="Google Shape;1238;p155"/>
          <p:cNvCxnSpPr/>
          <p:nvPr/>
        </p:nvCxnSpPr>
        <p:spPr>
          <a:xfrm flipH="1" rot="10800000">
            <a:off x="1313052" y="2109959"/>
            <a:ext cx="602754" cy="935296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239" name="Google Shape;1239;p155"/>
          <p:cNvCxnSpPr/>
          <p:nvPr/>
        </p:nvCxnSpPr>
        <p:spPr>
          <a:xfrm flipH="1" rot="10800000">
            <a:off x="2346423" y="1969115"/>
            <a:ext cx="706282" cy="99880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240" name="Google Shape;1240;p155"/>
          <p:cNvCxnSpPr/>
          <p:nvPr/>
        </p:nvCxnSpPr>
        <p:spPr>
          <a:xfrm>
            <a:off x="3476865" y="1926242"/>
            <a:ext cx="828991" cy="227138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241" name="Google Shape;1241;p155"/>
          <p:cNvCxnSpPr/>
          <p:nvPr/>
        </p:nvCxnSpPr>
        <p:spPr>
          <a:xfrm>
            <a:off x="4721222" y="2153381"/>
            <a:ext cx="375944" cy="891874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242" name="Google Shape;1242;p155"/>
          <p:cNvCxnSpPr/>
          <p:nvPr/>
        </p:nvCxnSpPr>
        <p:spPr>
          <a:xfrm flipH="1">
            <a:off x="4721222" y="3518260"/>
            <a:ext cx="375944" cy="673306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243" name="Google Shape;1243;p155"/>
          <p:cNvCxnSpPr/>
          <p:nvPr/>
        </p:nvCxnSpPr>
        <p:spPr>
          <a:xfrm>
            <a:off x="3476865" y="4226692"/>
            <a:ext cx="828991" cy="17239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244" name="Google Shape;1244;p155"/>
          <p:cNvCxnSpPr/>
          <p:nvPr/>
        </p:nvCxnSpPr>
        <p:spPr>
          <a:xfrm rot="10800000">
            <a:off x="2286312" y="4219091"/>
            <a:ext cx="798487" cy="49681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245" name="Google Shape;1245;p155"/>
          <p:cNvCxnSpPr>
            <a:stCxn id="1168" idx="1"/>
          </p:cNvCxnSpPr>
          <p:nvPr/>
        </p:nvCxnSpPr>
        <p:spPr>
          <a:xfrm>
            <a:off x="1438815" y="3518260"/>
            <a:ext cx="454500" cy="669600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246" name="Google Shape;1246;p155"/>
          <p:cNvCxnSpPr>
            <a:endCxn id="1146" idx="9"/>
          </p:cNvCxnSpPr>
          <p:nvPr/>
        </p:nvCxnSpPr>
        <p:spPr>
          <a:xfrm>
            <a:off x="1522811" y="3181835"/>
            <a:ext cx="522300" cy="144600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247" name="Google Shape;1247;p155"/>
          <p:cNvCxnSpPr>
            <a:stCxn id="1177" idx="1"/>
            <a:endCxn id="1146" idx="8"/>
          </p:cNvCxnSpPr>
          <p:nvPr/>
        </p:nvCxnSpPr>
        <p:spPr>
          <a:xfrm>
            <a:off x="2262427" y="2399248"/>
            <a:ext cx="277200" cy="621300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248" name="Google Shape;1248;p155"/>
          <p:cNvCxnSpPr/>
          <p:nvPr/>
        </p:nvCxnSpPr>
        <p:spPr>
          <a:xfrm>
            <a:off x="3267106" y="2293676"/>
            <a:ext cx="0" cy="416325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249" name="Google Shape;1249;p155"/>
          <p:cNvCxnSpPr/>
          <p:nvPr/>
        </p:nvCxnSpPr>
        <p:spPr>
          <a:xfrm flipH="1">
            <a:off x="3909670" y="2501838"/>
            <a:ext cx="466576" cy="410311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250" name="Google Shape;1250;p155"/>
          <p:cNvCxnSpPr/>
          <p:nvPr/>
        </p:nvCxnSpPr>
        <p:spPr>
          <a:xfrm flipH="1" rot="10800000">
            <a:off x="4376246" y="3228971"/>
            <a:ext cx="532947" cy="45598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251" name="Google Shape;1251;p155"/>
          <p:cNvCxnSpPr/>
          <p:nvPr/>
        </p:nvCxnSpPr>
        <p:spPr>
          <a:xfrm rot="10800000">
            <a:off x="4079768" y="3602078"/>
            <a:ext cx="339133" cy="436822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252" name="Google Shape;1252;p155"/>
          <p:cNvCxnSpPr/>
          <p:nvPr/>
        </p:nvCxnSpPr>
        <p:spPr>
          <a:xfrm rot="10800000">
            <a:off x="3210609" y="3602078"/>
            <a:ext cx="16746" cy="455032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253" name="Google Shape;1253;p155"/>
          <p:cNvCxnSpPr/>
          <p:nvPr/>
        </p:nvCxnSpPr>
        <p:spPr>
          <a:xfrm flipH="1" rot="10800000">
            <a:off x="2136663" y="3582390"/>
            <a:ext cx="264278" cy="452984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254" name="Google Shape;1254;p155"/>
          <p:cNvSpPr txBox="1"/>
          <p:nvPr/>
        </p:nvSpPr>
        <p:spPr>
          <a:xfrm>
            <a:off x="1855599" y="4555327"/>
            <a:ext cx="960826" cy="238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rPr>
              <a:t>Location7</a:t>
            </a:r>
            <a:endParaRPr/>
          </a:p>
        </p:txBody>
      </p:sp>
      <p:sp>
        <p:nvSpPr>
          <p:cNvPr id="1255" name="Google Shape;1255;p155"/>
          <p:cNvSpPr txBox="1"/>
          <p:nvPr/>
        </p:nvSpPr>
        <p:spPr>
          <a:xfrm>
            <a:off x="3062370" y="4555327"/>
            <a:ext cx="802567" cy="238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rPr>
              <a:t>Location5</a:t>
            </a:r>
            <a:endParaRPr b="0" i="0" sz="1400" u="none" cap="none" strike="noStrike">
              <a:solidFill>
                <a:srgbClr val="0070C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256" name="Google Shape;1256;p155"/>
          <p:cNvSpPr txBox="1"/>
          <p:nvPr/>
        </p:nvSpPr>
        <p:spPr>
          <a:xfrm>
            <a:off x="4305857" y="4555327"/>
            <a:ext cx="842586" cy="238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rPr>
              <a:t>Location4</a:t>
            </a:r>
            <a:endParaRPr b="0" i="0" sz="1400" u="none" cap="none" strike="noStrike">
              <a:solidFill>
                <a:srgbClr val="0070C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257" name="Google Shape;1257;p155"/>
          <p:cNvSpPr txBox="1"/>
          <p:nvPr/>
        </p:nvSpPr>
        <p:spPr>
          <a:xfrm>
            <a:off x="5138208" y="3616369"/>
            <a:ext cx="971332" cy="141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rPr>
              <a:t>Location3</a:t>
            </a:r>
            <a:endParaRPr b="0" i="0" sz="1400" u="none" cap="none" strike="noStrike">
              <a:solidFill>
                <a:srgbClr val="0070C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258" name="Google Shape;1258;p155"/>
          <p:cNvSpPr txBox="1"/>
          <p:nvPr/>
        </p:nvSpPr>
        <p:spPr>
          <a:xfrm>
            <a:off x="838200" y="3569421"/>
            <a:ext cx="911710" cy="238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rPr>
              <a:t>Location7</a:t>
            </a:r>
            <a:endParaRPr b="0" i="0" sz="1400" u="none" cap="none" strike="noStrike">
              <a:solidFill>
                <a:srgbClr val="0070C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259" name="Google Shape;1259;p155"/>
          <p:cNvSpPr txBox="1"/>
          <p:nvPr/>
        </p:nvSpPr>
        <p:spPr>
          <a:xfrm>
            <a:off x="1056103" y="1812659"/>
            <a:ext cx="908072" cy="238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rPr>
              <a:t>Location1</a:t>
            </a:r>
            <a:endParaRPr b="0" i="0" sz="1400" u="none" cap="none" strike="noStrike">
              <a:solidFill>
                <a:srgbClr val="0070C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260" name="Google Shape;1260;p155"/>
          <p:cNvSpPr txBox="1"/>
          <p:nvPr/>
        </p:nvSpPr>
        <p:spPr>
          <a:xfrm>
            <a:off x="3024689" y="1530971"/>
            <a:ext cx="826214" cy="238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rPr>
              <a:t>Location2</a:t>
            </a:r>
            <a:endParaRPr b="0" i="0" sz="1400" u="none" cap="none" strike="noStrike">
              <a:solidFill>
                <a:srgbClr val="0070C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261" name="Google Shape;1261;p155"/>
          <p:cNvSpPr txBox="1"/>
          <p:nvPr/>
        </p:nvSpPr>
        <p:spPr>
          <a:xfrm>
            <a:off x="4569633" y="1738450"/>
            <a:ext cx="700700" cy="238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rPr>
              <a:t>Location3</a:t>
            </a:r>
            <a:endParaRPr b="0" i="0" sz="1400" u="none" cap="none" strike="noStrike">
              <a:solidFill>
                <a:srgbClr val="0070C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262" name="Google Shape;1262;p155"/>
          <p:cNvSpPr txBox="1"/>
          <p:nvPr/>
        </p:nvSpPr>
        <p:spPr>
          <a:xfrm>
            <a:off x="2799316" y="2720454"/>
            <a:ext cx="889882" cy="3828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rPr>
              <a:t>Cloud service provider</a:t>
            </a:r>
            <a:endParaRPr b="0" i="0" sz="1400" u="none" cap="none" strike="noStrike">
              <a:solidFill>
                <a:srgbClr val="0070C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263" name="Google Shape;1263;p155"/>
          <p:cNvSpPr txBox="1"/>
          <p:nvPr/>
        </p:nvSpPr>
        <p:spPr>
          <a:xfrm>
            <a:off x="5021805" y="2301827"/>
            <a:ext cx="2019597" cy="2180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70C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264" name="Google Shape;1264;p155"/>
          <p:cNvSpPr txBox="1"/>
          <p:nvPr/>
        </p:nvSpPr>
        <p:spPr>
          <a:xfrm>
            <a:off x="4860737" y="2322543"/>
            <a:ext cx="2250534" cy="374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1" i="0" lang="en-US" sz="10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rPr>
              <a:t>Vodafone/Airtel provided Internet and Backup</a:t>
            </a:r>
            <a:endParaRPr b="0" i="0" sz="1400" u="none" cap="none" strike="noStrike">
              <a:solidFill>
                <a:srgbClr val="0070C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265" name="Google Shape;1265;p155"/>
          <p:cNvSpPr txBox="1"/>
          <p:nvPr/>
        </p:nvSpPr>
        <p:spPr>
          <a:xfrm>
            <a:off x="838200" y="5411290"/>
            <a:ext cx="10796720" cy="1041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Connectivity between locations are enabled by providers like Airtel, Vodafone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Servers and Data Centers are hosted on Cloud providers like AWS, CtrlS etc</a:t>
            </a:r>
            <a:endParaRPr b="0" i="0" sz="1400" u="none" cap="none" strike="noStrike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Wireless connectivity inside a location by Ruckus , Cisco etc</a:t>
            </a:r>
            <a:endParaRPr b="0" i="0" sz="1400" u="none" cap="none" strike="noStrike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266" name="Google Shape;1266;p155"/>
          <p:cNvGraphicFramePr/>
          <p:nvPr/>
        </p:nvGraphicFramePr>
        <p:xfrm>
          <a:off x="6545397" y="295004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{D8BCE137-44EF-4895-A103-99D631C9C7F6}</a:tableStyleId>
              </a:tblPr>
              <a:tblGrid>
                <a:gridCol w="983600"/>
                <a:gridCol w="971550"/>
                <a:gridCol w="1393025"/>
                <a:gridCol w="1290775"/>
              </a:tblGrid>
              <a:tr h="659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EMR</a:t>
                      </a:r>
                      <a:endParaRPr sz="1400" u="none" cap="none" strike="noStrike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81275" marL="812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HIS</a:t>
                      </a:r>
                      <a:endParaRPr sz="1400" u="none" cap="none" strike="noStrike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81275" marL="812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IoT enabled applications</a:t>
                      </a:r>
                      <a:endParaRPr sz="1400" u="none" cap="none" strike="noStrike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81275" marL="812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SAP</a:t>
                      </a:r>
                      <a:endParaRPr sz="1400" u="none" cap="none" strike="noStrike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81275" marL="81275"/>
                </a:tc>
              </a:tr>
            </a:tbl>
          </a:graphicData>
        </a:graphic>
      </p:graphicFrame>
      <p:grpSp>
        <p:nvGrpSpPr>
          <p:cNvPr id="1267" name="Google Shape;1267;p155"/>
          <p:cNvGrpSpPr/>
          <p:nvPr/>
        </p:nvGrpSpPr>
        <p:grpSpPr>
          <a:xfrm>
            <a:off x="8219889" y="1649124"/>
            <a:ext cx="1323770" cy="423753"/>
            <a:chOff x="6973120" y="2195879"/>
            <a:chExt cx="1194715" cy="438150"/>
          </a:xfrm>
        </p:grpSpPr>
        <p:sp>
          <p:nvSpPr>
            <p:cNvPr id="1268" name="Google Shape;1268;p155"/>
            <p:cNvSpPr/>
            <p:nvPr/>
          </p:nvSpPr>
          <p:spPr>
            <a:xfrm>
              <a:off x="6973120" y="2195879"/>
              <a:ext cx="1192173" cy="438150"/>
            </a:xfrm>
            <a:custGeom>
              <a:rect b="b" l="l" r="r" t="t"/>
              <a:pathLst>
                <a:path extrusionOk="0" h="1453" w="2461">
                  <a:moveTo>
                    <a:pt x="2461" y="1118"/>
                  </a:moveTo>
                  <a:cubicBezTo>
                    <a:pt x="2461" y="1098"/>
                    <a:pt x="2458" y="1078"/>
                    <a:pt x="2455" y="1058"/>
                  </a:cubicBezTo>
                  <a:lnTo>
                    <a:pt x="2455" y="1058"/>
                  </a:lnTo>
                  <a:cubicBezTo>
                    <a:pt x="2455" y="1039"/>
                    <a:pt x="2452" y="1019"/>
                    <a:pt x="2444" y="1002"/>
                  </a:cubicBezTo>
                  <a:cubicBezTo>
                    <a:pt x="2393" y="821"/>
                    <a:pt x="2229" y="691"/>
                    <a:pt x="2035" y="691"/>
                  </a:cubicBezTo>
                  <a:cubicBezTo>
                    <a:pt x="2023" y="691"/>
                    <a:pt x="2015" y="691"/>
                    <a:pt x="2004" y="694"/>
                  </a:cubicBezTo>
                  <a:cubicBezTo>
                    <a:pt x="1992" y="375"/>
                    <a:pt x="1755" y="102"/>
                    <a:pt x="1431" y="51"/>
                  </a:cubicBezTo>
                  <a:cubicBezTo>
                    <a:pt x="1095" y="0"/>
                    <a:pt x="779" y="203"/>
                    <a:pt x="680" y="519"/>
                  </a:cubicBezTo>
                  <a:cubicBezTo>
                    <a:pt x="629" y="502"/>
                    <a:pt x="578" y="494"/>
                    <a:pt x="522" y="494"/>
                  </a:cubicBezTo>
                  <a:cubicBezTo>
                    <a:pt x="234" y="494"/>
                    <a:pt x="0" y="728"/>
                    <a:pt x="0" y="1016"/>
                  </a:cubicBezTo>
                  <a:cubicBezTo>
                    <a:pt x="0" y="1024"/>
                    <a:pt x="0" y="1036"/>
                    <a:pt x="3" y="1044"/>
                  </a:cubicBezTo>
                  <a:cubicBezTo>
                    <a:pt x="3" y="1050"/>
                    <a:pt x="0" y="1053"/>
                    <a:pt x="0" y="1058"/>
                  </a:cubicBezTo>
                  <a:lnTo>
                    <a:pt x="0" y="1312"/>
                  </a:lnTo>
                  <a:cubicBezTo>
                    <a:pt x="0" y="1391"/>
                    <a:pt x="31" y="1453"/>
                    <a:pt x="141" y="1453"/>
                  </a:cubicBezTo>
                  <a:lnTo>
                    <a:pt x="2314" y="1453"/>
                  </a:lnTo>
                  <a:cubicBezTo>
                    <a:pt x="2435" y="1453"/>
                    <a:pt x="2455" y="1391"/>
                    <a:pt x="2455" y="1312"/>
                  </a:cubicBezTo>
                  <a:lnTo>
                    <a:pt x="2455" y="1174"/>
                  </a:lnTo>
                  <a:cubicBezTo>
                    <a:pt x="2458" y="1157"/>
                    <a:pt x="2461" y="1137"/>
                    <a:pt x="2461" y="1118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269" name="Google Shape;1269;p155"/>
            <p:cNvSpPr/>
            <p:nvPr/>
          </p:nvSpPr>
          <p:spPr>
            <a:xfrm>
              <a:off x="7555226" y="2206991"/>
              <a:ext cx="612610" cy="398463"/>
            </a:xfrm>
            <a:custGeom>
              <a:rect b="b" l="l" r="r" t="t"/>
              <a:pathLst>
                <a:path extrusionOk="0" h="1318" w="1262">
                  <a:moveTo>
                    <a:pt x="646" y="863"/>
                  </a:moveTo>
                  <a:cubicBezTo>
                    <a:pt x="660" y="863"/>
                    <a:pt x="675" y="860"/>
                    <a:pt x="689" y="860"/>
                  </a:cubicBezTo>
                  <a:cubicBezTo>
                    <a:pt x="954" y="860"/>
                    <a:pt x="1174" y="1038"/>
                    <a:pt x="1245" y="1284"/>
                  </a:cubicBezTo>
                  <a:cubicBezTo>
                    <a:pt x="1250" y="1295"/>
                    <a:pt x="1253" y="1306"/>
                    <a:pt x="1253" y="1318"/>
                  </a:cubicBezTo>
                  <a:cubicBezTo>
                    <a:pt x="1256" y="1304"/>
                    <a:pt x="1256" y="1289"/>
                    <a:pt x="1256" y="1275"/>
                  </a:cubicBezTo>
                  <a:lnTo>
                    <a:pt x="1256" y="1137"/>
                  </a:lnTo>
                  <a:cubicBezTo>
                    <a:pt x="1259" y="1117"/>
                    <a:pt x="1262" y="1098"/>
                    <a:pt x="1262" y="1078"/>
                  </a:cubicBezTo>
                  <a:cubicBezTo>
                    <a:pt x="1262" y="1058"/>
                    <a:pt x="1259" y="1038"/>
                    <a:pt x="1256" y="1018"/>
                  </a:cubicBezTo>
                  <a:lnTo>
                    <a:pt x="1256" y="1018"/>
                  </a:lnTo>
                  <a:cubicBezTo>
                    <a:pt x="1256" y="999"/>
                    <a:pt x="1253" y="979"/>
                    <a:pt x="1245" y="962"/>
                  </a:cubicBezTo>
                  <a:cubicBezTo>
                    <a:pt x="1194" y="781"/>
                    <a:pt x="1030" y="652"/>
                    <a:pt x="835" y="652"/>
                  </a:cubicBezTo>
                  <a:cubicBezTo>
                    <a:pt x="824" y="652"/>
                    <a:pt x="816" y="652"/>
                    <a:pt x="804" y="654"/>
                  </a:cubicBezTo>
                  <a:cubicBezTo>
                    <a:pt x="793" y="336"/>
                    <a:pt x="556" y="62"/>
                    <a:pt x="232" y="11"/>
                  </a:cubicBezTo>
                  <a:cubicBezTo>
                    <a:pt x="152" y="0"/>
                    <a:pt x="73" y="2"/>
                    <a:pt x="0" y="17"/>
                  </a:cubicBezTo>
                  <a:cubicBezTo>
                    <a:pt x="370" y="132"/>
                    <a:pt x="629" y="474"/>
                    <a:pt x="646" y="863"/>
                  </a:cubicBezTo>
                  <a:close/>
                </a:path>
              </a:pathLst>
            </a:custGeom>
            <a:solidFill>
              <a:srgbClr val="2F54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</p:grpSp>
      <p:cxnSp>
        <p:nvCxnSpPr>
          <p:cNvPr id="1270" name="Google Shape;1270;p155"/>
          <p:cNvCxnSpPr/>
          <p:nvPr/>
        </p:nvCxnSpPr>
        <p:spPr>
          <a:xfrm>
            <a:off x="8749741" y="2118083"/>
            <a:ext cx="0" cy="77386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271" name="Google Shape;1271;p155"/>
          <p:cNvSpPr txBox="1"/>
          <p:nvPr/>
        </p:nvSpPr>
        <p:spPr>
          <a:xfrm>
            <a:off x="8271297" y="1760126"/>
            <a:ext cx="963521" cy="238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rPr>
              <a:t>CtrlS  cloud</a:t>
            </a:r>
            <a:endParaRPr b="0" i="0" sz="1400" u="none" cap="none" strike="noStrike">
              <a:solidFill>
                <a:srgbClr val="0070C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cxnSp>
        <p:nvCxnSpPr>
          <p:cNvPr id="1272" name="Google Shape;1272;p155"/>
          <p:cNvCxnSpPr/>
          <p:nvPr/>
        </p:nvCxnSpPr>
        <p:spPr>
          <a:xfrm>
            <a:off x="3393204" y="2485384"/>
            <a:ext cx="358125" cy="8216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273" name="Google Shape;1273;p155"/>
          <p:cNvCxnSpPr/>
          <p:nvPr/>
        </p:nvCxnSpPr>
        <p:spPr>
          <a:xfrm flipH="1" rot="10800000">
            <a:off x="3769733" y="2493879"/>
            <a:ext cx="287572" cy="1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274" name="Google Shape;1274;p155"/>
          <p:cNvSpPr txBox="1"/>
          <p:nvPr/>
        </p:nvSpPr>
        <p:spPr>
          <a:xfrm>
            <a:off x="173441" y="112269"/>
            <a:ext cx="9471503" cy="964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600"/>
              <a:buFont typeface="Times New Roman"/>
              <a:buNone/>
            </a:pPr>
            <a:r>
              <a:rPr b="0" i="0" lang="en-US" sz="3600" u="none" cap="none" strike="noStrike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r>
              <a:rPr b="0" i="0" lang="en-US" sz="4000" u="none" cap="none" strike="noStrike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IoT Cloud</a:t>
            </a:r>
            <a:r>
              <a:rPr b="0" i="0" lang="en-US" sz="3600" u="none" cap="none" strike="noStrike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i="0" sz="4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5" name="Google Shape;1275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87088" y="48127"/>
            <a:ext cx="1190624" cy="1219199"/>
          </a:xfrm>
          <a:prstGeom prst="rect">
            <a:avLst/>
          </a:prstGeom>
          <a:solidFill>
            <a:srgbClr val="A82582"/>
          </a:solidFill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156"/>
          <p:cNvSpPr/>
          <p:nvPr/>
        </p:nvSpPr>
        <p:spPr>
          <a:xfrm>
            <a:off x="5295332" y="2265528"/>
            <a:ext cx="6444800" cy="2123713"/>
          </a:xfrm>
          <a:prstGeom prst="roundRect">
            <a:avLst>
              <a:gd fmla="val 1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156"/>
          <p:cNvSpPr/>
          <p:nvPr/>
        </p:nvSpPr>
        <p:spPr>
          <a:xfrm>
            <a:off x="0" y="0"/>
            <a:ext cx="47767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Book Antiqua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2" name="Google Shape;1282;p156"/>
          <p:cNvSpPr txBox="1"/>
          <p:nvPr>
            <p:ph type="title"/>
          </p:nvPr>
        </p:nvSpPr>
        <p:spPr>
          <a:xfrm>
            <a:off x="838200" y="542925"/>
            <a:ext cx="3335594" cy="545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Lucida Sans"/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 is a IoT platform?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3" name="Google Shape;1283;p156"/>
          <p:cNvSpPr/>
          <p:nvPr/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Book Antiqua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4" name="Google Shape;1284;p156"/>
          <p:cNvSpPr txBox="1"/>
          <p:nvPr>
            <p:ph idx="1" type="body"/>
          </p:nvPr>
        </p:nvSpPr>
        <p:spPr>
          <a:xfrm>
            <a:off x="4867275" y="1438275"/>
            <a:ext cx="7058025" cy="57308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3716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20"/>
              <a:buNone/>
            </a:pPr>
            <a:r>
              <a:rPr lang="en-US">
                <a:solidFill>
                  <a:srgbClr val="002060"/>
                </a:solidFill>
              </a:rPr>
              <a:t> </a:t>
            </a:r>
            <a:endParaRPr sz="14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multi-layer technology which is used to manage and automate the connected devices is known as the IoT platform.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70"/>
              <a:buNone/>
            </a:pPr>
            <a:r>
              <a:rPr lang="en-US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Helps to bring  large number of physical objects online (e.g. sensors on equipment, wearable on patient to a single sign-on portal)</a:t>
            </a:r>
            <a:endParaRPr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20-06-18 (15)" id="1290" name="Google Shape;1290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1" name="Google Shape;1291;p157"/>
          <p:cNvSpPr txBox="1"/>
          <p:nvPr/>
        </p:nvSpPr>
        <p:spPr>
          <a:xfrm flipH="1">
            <a:off x="3935760" y="1196752"/>
            <a:ext cx="763284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Healthcare IoT platform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158"/>
          <p:cNvSpPr/>
          <p:nvPr/>
        </p:nvSpPr>
        <p:spPr>
          <a:xfrm>
            <a:off x="838199" y="1226553"/>
            <a:ext cx="10465903" cy="478800"/>
          </a:xfrm>
          <a:prstGeom prst="rect">
            <a:avLst/>
          </a:prstGeom>
          <a:solidFill>
            <a:schemeClr val="lt1">
              <a:alpha val="89019"/>
            </a:schemeClr>
          </a:solidFill>
          <a:ln cap="flat" cmpd="sng" w="25400">
            <a:solidFill>
              <a:srgbClr val="4372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158"/>
          <p:cNvSpPr/>
          <p:nvPr/>
        </p:nvSpPr>
        <p:spPr>
          <a:xfrm>
            <a:off x="1361494" y="946113"/>
            <a:ext cx="7326132" cy="560880"/>
          </a:xfrm>
          <a:prstGeom prst="roundRect">
            <a:avLst>
              <a:gd fmla="val 16667" name="adj"/>
            </a:avLst>
          </a:prstGeom>
          <a:solidFill>
            <a:srgbClr val="4372C3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158"/>
          <p:cNvSpPr txBox="1"/>
          <p:nvPr/>
        </p:nvSpPr>
        <p:spPr>
          <a:xfrm>
            <a:off x="1388874" y="973493"/>
            <a:ext cx="7271372" cy="506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276900" spcFirstLastPara="1" rIns="27690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Cost  effective-Capex to Opex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158"/>
          <p:cNvSpPr/>
          <p:nvPr/>
        </p:nvSpPr>
        <p:spPr>
          <a:xfrm>
            <a:off x="838199" y="2088394"/>
            <a:ext cx="10465903" cy="478800"/>
          </a:xfrm>
          <a:prstGeom prst="rect">
            <a:avLst/>
          </a:prstGeom>
          <a:solidFill>
            <a:schemeClr val="lt1">
              <a:alpha val="89019"/>
            </a:schemeClr>
          </a:solidFill>
          <a:ln cap="flat" cmpd="sng" w="25400">
            <a:solidFill>
              <a:srgbClr val="4372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158"/>
          <p:cNvSpPr/>
          <p:nvPr/>
        </p:nvSpPr>
        <p:spPr>
          <a:xfrm>
            <a:off x="1361494" y="1807953"/>
            <a:ext cx="7326132" cy="560880"/>
          </a:xfrm>
          <a:prstGeom prst="roundRect">
            <a:avLst>
              <a:gd fmla="val 16667" name="adj"/>
            </a:avLst>
          </a:prstGeom>
          <a:solidFill>
            <a:srgbClr val="4372C3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158"/>
          <p:cNvSpPr txBox="1"/>
          <p:nvPr/>
        </p:nvSpPr>
        <p:spPr>
          <a:xfrm>
            <a:off x="1388874" y="1835333"/>
            <a:ext cx="7271372" cy="506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276900" spcFirstLastPara="1" rIns="27690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Pay per use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158"/>
          <p:cNvSpPr/>
          <p:nvPr/>
        </p:nvSpPr>
        <p:spPr>
          <a:xfrm>
            <a:off x="838199" y="2950234"/>
            <a:ext cx="10465903" cy="478800"/>
          </a:xfrm>
          <a:prstGeom prst="rect">
            <a:avLst/>
          </a:prstGeom>
          <a:solidFill>
            <a:schemeClr val="lt1">
              <a:alpha val="89019"/>
            </a:schemeClr>
          </a:solidFill>
          <a:ln cap="flat" cmpd="sng" w="25400">
            <a:solidFill>
              <a:srgbClr val="4372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158"/>
          <p:cNvSpPr/>
          <p:nvPr/>
        </p:nvSpPr>
        <p:spPr>
          <a:xfrm>
            <a:off x="1361494" y="2669794"/>
            <a:ext cx="7326132" cy="560880"/>
          </a:xfrm>
          <a:prstGeom prst="roundRect">
            <a:avLst>
              <a:gd fmla="val 16667" name="adj"/>
            </a:avLst>
          </a:prstGeom>
          <a:solidFill>
            <a:srgbClr val="4372C3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158"/>
          <p:cNvSpPr txBox="1"/>
          <p:nvPr/>
        </p:nvSpPr>
        <p:spPr>
          <a:xfrm>
            <a:off x="1388874" y="2697174"/>
            <a:ext cx="7271372" cy="506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276900" spcFirstLastPara="1" rIns="27690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Scalability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158"/>
          <p:cNvSpPr/>
          <p:nvPr/>
        </p:nvSpPr>
        <p:spPr>
          <a:xfrm>
            <a:off x="838199" y="3812074"/>
            <a:ext cx="10465903" cy="478800"/>
          </a:xfrm>
          <a:prstGeom prst="rect">
            <a:avLst/>
          </a:prstGeom>
          <a:solidFill>
            <a:schemeClr val="lt1">
              <a:alpha val="89019"/>
            </a:schemeClr>
          </a:solidFill>
          <a:ln cap="flat" cmpd="sng" w="25400">
            <a:solidFill>
              <a:srgbClr val="4372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158"/>
          <p:cNvSpPr/>
          <p:nvPr/>
        </p:nvSpPr>
        <p:spPr>
          <a:xfrm>
            <a:off x="1361494" y="3531634"/>
            <a:ext cx="7326132" cy="560880"/>
          </a:xfrm>
          <a:prstGeom prst="roundRect">
            <a:avLst>
              <a:gd fmla="val 16667" name="adj"/>
            </a:avLst>
          </a:prstGeom>
          <a:solidFill>
            <a:srgbClr val="4372C3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158"/>
          <p:cNvSpPr txBox="1"/>
          <p:nvPr/>
        </p:nvSpPr>
        <p:spPr>
          <a:xfrm>
            <a:off x="1388874" y="3559014"/>
            <a:ext cx="7271372" cy="506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276900" spcFirstLastPara="1" rIns="27690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Maintainability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158"/>
          <p:cNvSpPr/>
          <p:nvPr/>
        </p:nvSpPr>
        <p:spPr>
          <a:xfrm>
            <a:off x="838199" y="4673913"/>
            <a:ext cx="10465903" cy="478800"/>
          </a:xfrm>
          <a:prstGeom prst="rect">
            <a:avLst/>
          </a:prstGeom>
          <a:solidFill>
            <a:schemeClr val="lt1">
              <a:alpha val="89019"/>
            </a:schemeClr>
          </a:solidFill>
          <a:ln cap="flat" cmpd="sng" w="25400">
            <a:solidFill>
              <a:srgbClr val="4372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158"/>
          <p:cNvSpPr/>
          <p:nvPr/>
        </p:nvSpPr>
        <p:spPr>
          <a:xfrm>
            <a:off x="1361494" y="4393474"/>
            <a:ext cx="7326132" cy="560880"/>
          </a:xfrm>
          <a:prstGeom prst="roundRect">
            <a:avLst>
              <a:gd fmla="val 16667" name="adj"/>
            </a:avLst>
          </a:prstGeom>
          <a:solidFill>
            <a:srgbClr val="4372C3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158"/>
          <p:cNvSpPr txBox="1"/>
          <p:nvPr/>
        </p:nvSpPr>
        <p:spPr>
          <a:xfrm>
            <a:off x="1388874" y="4420854"/>
            <a:ext cx="7271372" cy="506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276900" spcFirstLastPara="1" rIns="27690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Standardization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158"/>
          <p:cNvSpPr/>
          <p:nvPr/>
        </p:nvSpPr>
        <p:spPr>
          <a:xfrm>
            <a:off x="838199" y="5535753"/>
            <a:ext cx="10465903" cy="478800"/>
          </a:xfrm>
          <a:prstGeom prst="rect">
            <a:avLst/>
          </a:prstGeom>
          <a:solidFill>
            <a:schemeClr val="lt1">
              <a:alpha val="89019"/>
            </a:schemeClr>
          </a:solidFill>
          <a:ln cap="flat" cmpd="sng" w="25400">
            <a:solidFill>
              <a:srgbClr val="4372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158"/>
          <p:cNvSpPr/>
          <p:nvPr/>
        </p:nvSpPr>
        <p:spPr>
          <a:xfrm>
            <a:off x="1361494" y="5255313"/>
            <a:ext cx="7326132" cy="560880"/>
          </a:xfrm>
          <a:prstGeom prst="roundRect">
            <a:avLst>
              <a:gd fmla="val 16667" name="adj"/>
            </a:avLst>
          </a:prstGeom>
          <a:solidFill>
            <a:srgbClr val="4372C3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158"/>
          <p:cNvSpPr txBox="1"/>
          <p:nvPr/>
        </p:nvSpPr>
        <p:spPr>
          <a:xfrm>
            <a:off x="1388874" y="5282693"/>
            <a:ext cx="7271372" cy="506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276900" spcFirstLastPara="1" rIns="27690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Cost effectiveness (Capex to Opex)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158"/>
          <p:cNvSpPr/>
          <p:nvPr/>
        </p:nvSpPr>
        <p:spPr>
          <a:xfrm>
            <a:off x="838199" y="6397594"/>
            <a:ext cx="10465903" cy="478800"/>
          </a:xfrm>
          <a:prstGeom prst="rect">
            <a:avLst/>
          </a:prstGeom>
          <a:solidFill>
            <a:schemeClr val="lt1">
              <a:alpha val="89019"/>
            </a:schemeClr>
          </a:solidFill>
          <a:ln cap="flat" cmpd="sng" w="25400">
            <a:solidFill>
              <a:srgbClr val="4372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158"/>
          <p:cNvSpPr/>
          <p:nvPr/>
        </p:nvSpPr>
        <p:spPr>
          <a:xfrm>
            <a:off x="1361494" y="6117153"/>
            <a:ext cx="7326132" cy="560880"/>
          </a:xfrm>
          <a:prstGeom prst="roundRect">
            <a:avLst>
              <a:gd fmla="val 16667" name="adj"/>
            </a:avLst>
          </a:prstGeom>
          <a:solidFill>
            <a:srgbClr val="4372C3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158"/>
          <p:cNvSpPr txBox="1"/>
          <p:nvPr/>
        </p:nvSpPr>
        <p:spPr>
          <a:xfrm>
            <a:off x="1361494" y="6117153"/>
            <a:ext cx="7271372" cy="506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276900" spcFirstLastPara="1" rIns="27690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Access from Any time, Any place ,Any device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8" name="Google Shape;1318;p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87088" y="48127"/>
            <a:ext cx="1190624" cy="1219199"/>
          </a:xfrm>
          <a:prstGeom prst="rect">
            <a:avLst/>
          </a:prstGeom>
          <a:solidFill>
            <a:srgbClr val="A82582"/>
          </a:solidFill>
          <a:ln>
            <a:noFill/>
          </a:ln>
        </p:spPr>
      </p:pic>
      <p:sp>
        <p:nvSpPr>
          <p:cNvPr id="1319" name="Google Shape;1319;p158"/>
          <p:cNvSpPr txBox="1"/>
          <p:nvPr>
            <p:ph type="title"/>
          </p:nvPr>
        </p:nvSpPr>
        <p:spPr>
          <a:xfrm>
            <a:off x="1055441" y="-387424"/>
            <a:ext cx="7920880" cy="16192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600"/>
              <a:buFont typeface="Times New Roman"/>
              <a:buNone/>
            </a:pPr>
            <a:r>
              <a:rPr lang="en-US" sz="32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Characteristics of  IoT platform</a:t>
            </a:r>
            <a:r>
              <a:rPr lang="en-US" sz="36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159"/>
          <p:cNvSpPr txBox="1"/>
          <p:nvPr>
            <p:ph type="title"/>
          </p:nvPr>
        </p:nvSpPr>
        <p:spPr>
          <a:xfrm>
            <a:off x="2133600" y="609600"/>
            <a:ext cx="9448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C577"/>
              </a:buClr>
              <a:buSzPts val="4800"/>
              <a:buFont typeface="Lucida Sans"/>
              <a:buNone/>
            </a:pPr>
            <a:r>
              <a:t/>
            </a:r>
            <a:endParaRPr/>
          </a:p>
        </p:txBody>
      </p:sp>
      <p:sp>
        <p:nvSpPr>
          <p:cNvPr id="1325" name="Google Shape;1325;p159"/>
          <p:cNvSpPr txBox="1"/>
          <p:nvPr>
            <p:ph idx="1" type="body"/>
          </p:nvPr>
        </p:nvSpPr>
        <p:spPr>
          <a:xfrm>
            <a:off x="2133600" y="2507786"/>
            <a:ext cx="9448800" cy="1509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</a:pPr>
            <a:r>
              <a:rPr lang="en-US" sz="4000">
                <a:solidFill>
                  <a:schemeClr val="accent5"/>
                </a:solidFill>
              </a:rPr>
              <a:t>      </a:t>
            </a:r>
            <a:r>
              <a:rPr lang="en-US" sz="4400">
                <a:solidFill>
                  <a:schemeClr val="accent5"/>
                </a:solidFill>
              </a:rPr>
              <a:t>Analytics/Dashboard</a:t>
            </a:r>
            <a:endParaRPr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9-10-30 (6)" id="1330" name="Google Shape;1330;p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99" y="77638"/>
            <a:ext cx="12037517" cy="6780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161"/>
          <p:cNvSpPr txBox="1"/>
          <p:nvPr/>
        </p:nvSpPr>
        <p:spPr>
          <a:xfrm>
            <a:off x="-1320824" y="330426"/>
            <a:ext cx="12674623" cy="688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5CA9"/>
              </a:buClr>
              <a:buSzPts val="3200"/>
              <a:buFont typeface="Arial Narrow"/>
              <a:buNone/>
            </a:pPr>
            <a:r>
              <a:rPr b="0" i="0" lang="en-US" sz="3200" u="none" cap="none" strike="noStrike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Existing IoT applications</a:t>
            </a:r>
            <a:endParaRPr b="0" i="0" sz="3600" u="none" cap="none" strike="noStrike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36" name="Google Shape;1336;p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01376" y="9526"/>
            <a:ext cx="1190624" cy="1219199"/>
          </a:xfrm>
          <a:prstGeom prst="rect">
            <a:avLst/>
          </a:prstGeom>
          <a:solidFill>
            <a:srgbClr val="A82582"/>
          </a:solidFill>
          <a:ln>
            <a:noFill/>
          </a:ln>
        </p:spPr>
      </p:pic>
      <p:grpSp>
        <p:nvGrpSpPr>
          <p:cNvPr id="1337" name="Google Shape;1337;p161"/>
          <p:cNvGrpSpPr/>
          <p:nvPr/>
        </p:nvGrpSpPr>
        <p:grpSpPr>
          <a:xfrm>
            <a:off x="838199" y="1144854"/>
            <a:ext cx="10465903" cy="5601960"/>
            <a:chOff x="0" y="111175"/>
            <a:chExt cx="10465903" cy="5601960"/>
          </a:xfrm>
        </p:grpSpPr>
        <p:sp>
          <p:nvSpPr>
            <p:cNvPr id="1338" name="Google Shape;1338;p161"/>
            <p:cNvSpPr/>
            <p:nvPr/>
          </p:nvSpPr>
          <p:spPr>
            <a:xfrm>
              <a:off x="0" y="421135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39" name="Google Shape;1339;p161"/>
            <p:cNvSpPr/>
            <p:nvPr/>
          </p:nvSpPr>
          <p:spPr>
            <a:xfrm>
              <a:off x="523295" y="111175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40" name="Google Shape;1340;p161"/>
            <p:cNvSpPr txBox="1"/>
            <p:nvPr/>
          </p:nvSpPr>
          <p:spPr>
            <a:xfrm>
              <a:off x="553557" y="14143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Remote patient  monitoring(DICU/Ward/Home)  </a:t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41" name="Google Shape;1341;p161"/>
            <p:cNvSpPr/>
            <p:nvPr/>
          </p:nvSpPr>
          <p:spPr>
            <a:xfrm>
              <a:off x="0" y="1373695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42" name="Google Shape;1342;p161"/>
            <p:cNvSpPr/>
            <p:nvPr/>
          </p:nvSpPr>
          <p:spPr>
            <a:xfrm>
              <a:off x="523295" y="1063735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43" name="Google Shape;1343;p161"/>
            <p:cNvSpPr txBox="1"/>
            <p:nvPr/>
          </p:nvSpPr>
          <p:spPr>
            <a:xfrm>
              <a:off x="553557" y="109399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Asset/Employee/Patient Tracking </a:t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44" name="Google Shape;1344;p161"/>
            <p:cNvSpPr/>
            <p:nvPr/>
          </p:nvSpPr>
          <p:spPr>
            <a:xfrm>
              <a:off x="0" y="2326255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45" name="Google Shape;1345;p161"/>
            <p:cNvSpPr/>
            <p:nvPr/>
          </p:nvSpPr>
          <p:spPr>
            <a:xfrm>
              <a:off x="523295" y="2016295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46" name="Google Shape;1346;p161"/>
            <p:cNvSpPr txBox="1"/>
            <p:nvPr/>
          </p:nvSpPr>
          <p:spPr>
            <a:xfrm>
              <a:off x="553557" y="204655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Asset Performance/Utilization Monitoring</a:t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47" name="Google Shape;1347;p161"/>
            <p:cNvSpPr/>
            <p:nvPr/>
          </p:nvSpPr>
          <p:spPr>
            <a:xfrm>
              <a:off x="0" y="3278815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48" name="Google Shape;1348;p161"/>
            <p:cNvSpPr/>
            <p:nvPr/>
          </p:nvSpPr>
          <p:spPr>
            <a:xfrm>
              <a:off x="523295" y="2968855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49" name="Google Shape;1349;p161"/>
            <p:cNvSpPr txBox="1"/>
            <p:nvPr/>
          </p:nvSpPr>
          <p:spPr>
            <a:xfrm>
              <a:off x="553557" y="299911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Environmental monitoring –Temperature /Humidity/Presure</a:t>
              </a:r>
              <a:endParaRPr b="0" i="0" sz="20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50" name="Google Shape;1350;p161"/>
            <p:cNvSpPr/>
            <p:nvPr/>
          </p:nvSpPr>
          <p:spPr>
            <a:xfrm>
              <a:off x="0" y="4231375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51" name="Google Shape;1351;p161"/>
            <p:cNvSpPr/>
            <p:nvPr/>
          </p:nvSpPr>
          <p:spPr>
            <a:xfrm>
              <a:off x="523295" y="3921415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52" name="Google Shape;1352;p161"/>
            <p:cNvSpPr txBox="1"/>
            <p:nvPr/>
          </p:nvSpPr>
          <p:spPr>
            <a:xfrm>
              <a:off x="553557" y="395167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Building management </a:t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53" name="Google Shape;1353;p161"/>
            <p:cNvSpPr/>
            <p:nvPr/>
          </p:nvSpPr>
          <p:spPr>
            <a:xfrm>
              <a:off x="0" y="5183935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54" name="Google Shape;1354;p161"/>
            <p:cNvSpPr txBox="1"/>
            <p:nvPr/>
          </p:nvSpPr>
          <p:spPr>
            <a:xfrm>
              <a:off x="0" y="5183935"/>
              <a:ext cx="10465903" cy="52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9350" lIns="812250" spcFirstLastPara="1" rIns="812250" wrap="square" tIns="437375">
              <a:noAutofit/>
            </a:bodyPr>
            <a:lstStyle/>
            <a:p>
              <a:pPr indent="-9525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55" name="Google Shape;1355;p161"/>
            <p:cNvSpPr/>
            <p:nvPr/>
          </p:nvSpPr>
          <p:spPr>
            <a:xfrm>
              <a:off x="523295" y="4873975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56" name="Google Shape;1356;p161"/>
            <p:cNvSpPr txBox="1"/>
            <p:nvPr/>
          </p:nvSpPr>
          <p:spPr>
            <a:xfrm>
              <a:off x="553557" y="490423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Asset Management software/Supply Chain Management</a:t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162"/>
          <p:cNvSpPr txBox="1"/>
          <p:nvPr/>
        </p:nvSpPr>
        <p:spPr>
          <a:xfrm>
            <a:off x="-1680864" y="188640"/>
            <a:ext cx="13034665" cy="8305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Innovative IoT applications for Covid-19</a:t>
            </a:r>
            <a:endParaRPr b="0" i="0" sz="3600" u="none" cap="none" strike="noStrike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62" name="Google Shape;1362;p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01376" y="9526"/>
            <a:ext cx="1190624" cy="1219199"/>
          </a:xfrm>
          <a:prstGeom prst="rect">
            <a:avLst/>
          </a:prstGeom>
          <a:solidFill>
            <a:srgbClr val="A82582"/>
          </a:solidFill>
          <a:ln>
            <a:noFill/>
          </a:ln>
        </p:spPr>
      </p:pic>
      <p:grpSp>
        <p:nvGrpSpPr>
          <p:cNvPr id="1363" name="Google Shape;1363;p162"/>
          <p:cNvGrpSpPr/>
          <p:nvPr/>
        </p:nvGrpSpPr>
        <p:grpSpPr>
          <a:xfrm>
            <a:off x="838199" y="1194958"/>
            <a:ext cx="10465903" cy="4906382"/>
            <a:chOff x="0" y="111175"/>
            <a:chExt cx="10465903" cy="4906382"/>
          </a:xfrm>
        </p:grpSpPr>
        <p:sp>
          <p:nvSpPr>
            <p:cNvPr id="1364" name="Google Shape;1364;p162"/>
            <p:cNvSpPr/>
            <p:nvPr/>
          </p:nvSpPr>
          <p:spPr>
            <a:xfrm>
              <a:off x="0" y="421135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65" name="Google Shape;1365;p162"/>
            <p:cNvSpPr/>
            <p:nvPr/>
          </p:nvSpPr>
          <p:spPr>
            <a:xfrm>
              <a:off x="523295" y="111175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66" name="Google Shape;1366;p162"/>
            <p:cNvSpPr txBox="1"/>
            <p:nvPr/>
          </p:nvSpPr>
          <p:spPr>
            <a:xfrm>
              <a:off x="553557" y="14143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Smart Sanitizers-Protech</a:t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67" name="Google Shape;1367;p162"/>
            <p:cNvSpPr/>
            <p:nvPr/>
          </p:nvSpPr>
          <p:spPr>
            <a:xfrm>
              <a:off x="0" y="1373695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68" name="Google Shape;1368;p162"/>
            <p:cNvSpPr/>
            <p:nvPr/>
          </p:nvSpPr>
          <p:spPr>
            <a:xfrm>
              <a:off x="523295" y="1063735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69" name="Google Shape;1369;p162"/>
            <p:cNvSpPr txBox="1"/>
            <p:nvPr/>
          </p:nvSpPr>
          <p:spPr>
            <a:xfrm>
              <a:off x="553557" y="109399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Wireless infusion monitoring-Evelabs/Accuflow</a:t>
              </a:r>
              <a:endParaRPr b="0" i="0" sz="20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70" name="Google Shape;1370;p162"/>
            <p:cNvSpPr txBox="1"/>
            <p:nvPr/>
          </p:nvSpPr>
          <p:spPr>
            <a:xfrm>
              <a:off x="553557" y="204655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71" name="Google Shape;1371;p162"/>
            <p:cNvSpPr/>
            <p:nvPr/>
          </p:nvSpPr>
          <p:spPr>
            <a:xfrm>
              <a:off x="0" y="2630405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72" name="Google Shape;1372;p162"/>
            <p:cNvSpPr/>
            <p:nvPr/>
          </p:nvSpPr>
          <p:spPr>
            <a:xfrm>
              <a:off x="523295" y="2296801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73" name="Google Shape;1373;p162"/>
            <p:cNvSpPr txBox="1"/>
            <p:nvPr/>
          </p:nvSpPr>
          <p:spPr>
            <a:xfrm>
              <a:off x="553557" y="235070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Thermal temperature measurement and access control of people-Fevo</a:t>
              </a:r>
              <a:endParaRPr b="0" i="0" sz="20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74" name="Google Shape;1374;p162"/>
            <p:cNvSpPr/>
            <p:nvPr/>
          </p:nvSpPr>
          <p:spPr>
            <a:xfrm>
              <a:off x="0" y="3488225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75" name="Google Shape;1375;p162"/>
            <p:cNvSpPr/>
            <p:nvPr/>
          </p:nvSpPr>
          <p:spPr>
            <a:xfrm>
              <a:off x="523295" y="3273005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76" name="Google Shape;1376;p162"/>
            <p:cNvSpPr txBox="1"/>
            <p:nvPr/>
          </p:nvSpPr>
          <p:spPr>
            <a:xfrm>
              <a:off x="542893" y="335745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Odour sensors in wash rooms/Protech</a:t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77" name="Google Shape;1377;p162"/>
            <p:cNvSpPr/>
            <p:nvPr/>
          </p:nvSpPr>
          <p:spPr>
            <a:xfrm>
              <a:off x="0" y="4488357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78" name="Google Shape;1378;p162"/>
            <p:cNvSpPr txBox="1"/>
            <p:nvPr/>
          </p:nvSpPr>
          <p:spPr>
            <a:xfrm>
              <a:off x="0" y="3845415"/>
              <a:ext cx="10465903" cy="52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9350" lIns="812250" spcFirstLastPara="1" rIns="812250" wrap="square" tIns="437375">
              <a:noAutofit/>
            </a:bodyPr>
            <a:lstStyle/>
            <a:p>
              <a:pPr indent="-9525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79" name="Google Shape;1379;p162"/>
            <p:cNvSpPr/>
            <p:nvPr/>
          </p:nvSpPr>
          <p:spPr>
            <a:xfrm>
              <a:off x="523295" y="4154189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380" name="Google Shape;1380;p162"/>
            <p:cNvSpPr txBox="1"/>
            <p:nvPr/>
          </p:nvSpPr>
          <p:spPr>
            <a:xfrm>
              <a:off x="614331" y="4286151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Robots to deliver food and medicine/Disinfection</a:t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163"/>
          <p:cNvSpPr txBox="1"/>
          <p:nvPr/>
        </p:nvSpPr>
        <p:spPr>
          <a:xfrm>
            <a:off x="838200" y="295275"/>
            <a:ext cx="10515600" cy="723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5CA9"/>
              </a:buClr>
              <a:buSzPts val="3200"/>
              <a:buFont typeface="Arial Narrow"/>
              <a:buNone/>
            </a:pPr>
            <a:r>
              <a:rPr b="0" i="0" lang="en-US" sz="3600" u="none" cap="none" strike="noStrike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Benefits of IoT</a:t>
            </a:r>
            <a:endParaRPr b="0" i="0" sz="3600" u="none" cap="none" strike="noStrike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86" name="Google Shape;1386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01376" y="9526"/>
            <a:ext cx="1190624" cy="1219199"/>
          </a:xfrm>
          <a:prstGeom prst="rect">
            <a:avLst/>
          </a:prstGeom>
          <a:solidFill>
            <a:srgbClr val="A82582"/>
          </a:solidFill>
          <a:ln>
            <a:noFill/>
          </a:ln>
        </p:spPr>
      </p:pic>
      <p:sp>
        <p:nvSpPr>
          <p:cNvPr id="1387" name="Google Shape;1387;p163"/>
          <p:cNvSpPr/>
          <p:nvPr/>
        </p:nvSpPr>
        <p:spPr>
          <a:xfrm rot="1800000">
            <a:off x="4784455" y="3656523"/>
            <a:ext cx="2331093" cy="2863554"/>
          </a:xfrm>
          <a:custGeom>
            <a:rect b="b" l="l" r="r" t="t"/>
            <a:pathLst>
              <a:path extrusionOk="0" h="584" w="423">
                <a:moveTo>
                  <a:pt x="95" y="135"/>
                </a:moveTo>
                <a:cubicBezTo>
                  <a:pt x="80" y="160"/>
                  <a:pt x="53" y="218"/>
                  <a:pt x="34" y="280"/>
                </a:cubicBezTo>
                <a:cubicBezTo>
                  <a:pt x="0" y="387"/>
                  <a:pt x="24" y="485"/>
                  <a:pt x="118" y="535"/>
                </a:cubicBezTo>
                <a:cubicBezTo>
                  <a:pt x="210" y="584"/>
                  <a:pt x="322" y="557"/>
                  <a:pt x="370" y="466"/>
                </a:cubicBezTo>
                <a:cubicBezTo>
                  <a:pt x="423" y="365"/>
                  <a:pt x="342" y="286"/>
                  <a:pt x="342" y="286"/>
                </a:cubicBezTo>
                <a:cubicBezTo>
                  <a:pt x="342" y="286"/>
                  <a:pt x="381" y="367"/>
                  <a:pt x="336" y="444"/>
                </a:cubicBezTo>
                <a:cubicBezTo>
                  <a:pt x="297" y="513"/>
                  <a:pt x="213" y="513"/>
                  <a:pt x="166" y="488"/>
                </a:cubicBezTo>
                <a:cubicBezTo>
                  <a:pt x="77" y="439"/>
                  <a:pt x="116" y="321"/>
                  <a:pt x="121" y="308"/>
                </a:cubicBezTo>
                <a:cubicBezTo>
                  <a:pt x="135" y="270"/>
                  <a:pt x="172" y="209"/>
                  <a:pt x="186" y="183"/>
                </a:cubicBezTo>
                <a:cubicBezTo>
                  <a:pt x="231" y="207"/>
                  <a:pt x="231" y="207"/>
                  <a:pt x="231" y="207"/>
                </a:cubicBezTo>
                <a:cubicBezTo>
                  <a:pt x="224" y="0"/>
                  <a:pt x="224" y="0"/>
                  <a:pt x="224" y="0"/>
                </a:cubicBezTo>
                <a:cubicBezTo>
                  <a:pt x="48" y="110"/>
                  <a:pt x="48" y="110"/>
                  <a:pt x="48" y="110"/>
                </a:cubicBezTo>
                <a:lnTo>
                  <a:pt x="95" y="135"/>
                </a:lnTo>
                <a:close/>
              </a:path>
            </a:pathLst>
          </a:custGeom>
          <a:solidFill>
            <a:srgbClr val="483698"/>
          </a:solidFill>
          <a:ln>
            <a:noFill/>
          </a:ln>
        </p:spPr>
        <p:txBody>
          <a:bodyPr anchorCtr="0" anchor="ctr" bIns="41050" lIns="82100" spcFirstLastPara="1" rIns="82100" wrap="square" tIns="410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388" name="Google Shape;1388;p163"/>
          <p:cNvSpPr/>
          <p:nvPr/>
        </p:nvSpPr>
        <p:spPr>
          <a:xfrm rot="1800000">
            <a:off x="6103194" y="3849971"/>
            <a:ext cx="3087119" cy="2043913"/>
          </a:xfrm>
          <a:custGeom>
            <a:rect b="b" l="l" r="r" t="t"/>
            <a:pathLst>
              <a:path extrusionOk="0" h="417" w="560">
                <a:moveTo>
                  <a:pt x="89" y="242"/>
                </a:moveTo>
                <a:cubicBezTo>
                  <a:pt x="108" y="263"/>
                  <a:pt x="155" y="307"/>
                  <a:pt x="208" y="344"/>
                </a:cubicBezTo>
                <a:cubicBezTo>
                  <a:pt x="299" y="410"/>
                  <a:pt x="399" y="417"/>
                  <a:pt x="476" y="343"/>
                </a:cubicBezTo>
                <a:cubicBezTo>
                  <a:pt x="551" y="270"/>
                  <a:pt x="560" y="156"/>
                  <a:pt x="488" y="82"/>
                </a:cubicBezTo>
                <a:cubicBezTo>
                  <a:pt x="409" y="0"/>
                  <a:pt x="309" y="53"/>
                  <a:pt x="309" y="53"/>
                </a:cubicBezTo>
                <a:cubicBezTo>
                  <a:pt x="309" y="53"/>
                  <a:pt x="397" y="41"/>
                  <a:pt x="457" y="107"/>
                </a:cubicBezTo>
                <a:cubicBezTo>
                  <a:pt x="510" y="166"/>
                  <a:pt x="484" y="246"/>
                  <a:pt x="446" y="283"/>
                </a:cubicBezTo>
                <a:cubicBezTo>
                  <a:pt x="373" y="352"/>
                  <a:pt x="271" y="279"/>
                  <a:pt x="261" y="270"/>
                </a:cubicBezTo>
                <a:cubicBezTo>
                  <a:pt x="230" y="245"/>
                  <a:pt x="182" y="191"/>
                  <a:pt x="163" y="170"/>
                </a:cubicBezTo>
                <a:cubicBezTo>
                  <a:pt x="199" y="134"/>
                  <a:pt x="199" y="134"/>
                  <a:pt x="199" y="134"/>
                </a:cubicBezTo>
                <a:cubicBezTo>
                  <a:pt x="0" y="77"/>
                  <a:pt x="0" y="77"/>
                  <a:pt x="0" y="77"/>
                </a:cubicBezTo>
                <a:cubicBezTo>
                  <a:pt x="50" y="278"/>
                  <a:pt x="50" y="278"/>
                  <a:pt x="50" y="278"/>
                </a:cubicBezTo>
                <a:lnTo>
                  <a:pt x="89" y="242"/>
                </a:lnTo>
                <a:close/>
              </a:path>
            </a:pathLst>
          </a:custGeom>
          <a:solidFill>
            <a:srgbClr val="0091DA"/>
          </a:solidFill>
          <a:ln>
            <a:noFill/>
          </a:ln>
        </p:spPr>
        <p:txBody>
          <a:bodyPr anchorCtr="0" anchor="ctr" bIns="41050" lIns="82100" spcFirstLastPara="1" rIns="82100" wrap="square" tIns="410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389" name="Google Shape;1389;p163"/>
          <p:cNvSpPr/>
          <p:nvPr/>
        </p:nvSpPr>
        <p:spPr>
          <a:xfrm rot="1800000">
            <a:off x="6561847" y="1976767"/>
            <a:ext cx="2459431" cy="2562672"/>
          </a:xfrm>
          <a:custGeom>
            <a:rect b="b" l="l" r="r" t="t"/>
            <a:pathLst>
              <a:path extrusionOk="0" h="523" w="446">
                <a:moveTo>
                  <a:pt x="184" y="475"/>
                </a:moveTo>
                <a:cubicBezTo>
                  <a:pt x="210" y="463"/>
                  <a:pt x="266" y="432"/>
                  <a:pt x="318" y="393"/>
                </a:cubicBezTo>
                <a:cubicBezTo>
                  <a:pt x="409" y="327"/>
                  <a:pt x="446" y="233"/>
                  <a:pt x="400" y="138"/>
                </a:cubicBezTo>
                <a:cubicBezTo>
                  <a:pt x="354" y="44"/>
                  <a:pt x="248" y="0"/>
                  <a:pt x="155" y="45"/>
                </a:cubicBezTo>
                <a:cubicBezTo>
                  <a:pt x="53" y="95"/>
                  <a:pt x="73" y="207"/>
                  <a:pt x="73" y="207"/>
                </a:cubicBezTo>
                <a:cubicBezTo>
                  <a:pt x="73" y="207"/>
                  <a:pt x="88" y="119"/>
                  <a:pt x="170" y="83"/>
                </a:cubicBezTo>
                <a:cubicBezTo>
                  <a:pt x="242" y="50"/>
                  <a:pt x="310" y="100"/>
                  <a:pt x="333" y="148"/>
                </a:cubicBezTo>
                <a:cubicBezTo>
                  <a:pt x="377" y="239"/>
                  <a:pt x="276" y="313"/>
                  <a:pt x="264" y="320"/>
                </a:cubicBezTo>
                <a:cubicBezTo>
                  <a:pt x="231" y="342"/>
                  <a:pt x="164" y="370"/>
                  <a:pt x="138" y="382"/>
                </a:cubicBezTo>
                <a:cubicBezTo>
                  <a:pt x="116" y="336"/>
                  <a:pt x="116" y="336"/>
                  <a:pt x="116" y="336"/>
                </a:cubicBezTo>
                <a:cubicBezTo>
                  <a:pt x="0" y="508"/>
                  <a:pt x="0" y="508"/>
                  <a:pt x="0" y="508"/>
                </a:cubicBezTo>
                <a:cubicBezTo>
                  <a:pt x="207" y="523"/>
                  <a:pt x="207" y="523"/>
                  <a:pt x="207" y="523"/>
                </a:cubicBezTo>
                <a:lnTo>
                  <a:pt x="184" y="475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</p:spPr>
        <p:txBody>
          <a:bodyPr anchorCtr="0" anchor="ctr" bIns="41050" lIns="82100" spcFirstLastPara="1" rIns="82100" wrap="square" tIns="410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390" name="Google Shape;1390;p163"/>
          <p:cNvSpPr/>
          <p:nvPr/>
        </p:nvSpPr>
        <p:spPr>
          <a:xfrm rot="1529057">
            <a:off x="4792159" y="1472088"/>
            <a:ext cx="2671769" cy="2500423"/>
          </a:xfrm>
          <a:custGeom>
            <a:rect b="b" l="l" r="r" t="t"/>
            <a:pathLst>
              <a:path extrusionOk="0" h="510" w="485">
                <a:moveTo>
                  <a:pt x="432" y="324"/>
                </a:moveTo>
                <a:cubicBezTo>
                  <a:pt x="429" y="295"/>
                  <a:pt x="417" y="233"/>
                  <a:pt x="396" y="171"/>
                </a:cubicBezTo>
                <a:cubicBezTo>
                  <a:pt x="361" y="65"/>
                  <a:pt x="284" y="0"/>
                  <a:pt x="178" y="15"/>
                </a:cubicBezTo>
                <a:cubicBezTo>
                  <a:pt x="75" y="30"/>
                  <a:pt x="0" y="117"/>
                  <a:pt x="15" y="218"/>
                </a:cubicBezTo>
                <a:cubicBezTo>
                  <a:pt x="31" y="331"/>
                  <a:pt x="143" y="347"/>
                  <a:pt x="143" y="347"/>
                </a:cubicBezTo>
                <a:cubicBezTo>
                  <a:pt x="143" y="347"/>
                  <a:pt x="65" y="305"/>
                  <a:pt x="55" y="217"/>
                </a:cubicBezTo>
                <a:cubicBezTo>
                  <a:pt x="47" y="137"/>
                  <a:pt x="114" y="88"/>
                  <a:pt x="167" y="81"/>
                </a:cubicBezTo>
                <a:cubicBezTo>
                  <a:pt x="267" y="68"/>
                  <a:pt x="306" y="187"/>
                  <a:pt x="310" y="200"/>
                </a:cubicBezTo>
                <a:cubicBezTo>
                  <a:pt x="320" y="238"/>
                  <a:pt x="326" y="310"/>
                  <a:pt x="330" y="339"/>
                </a:cubicBezTo>
                <a:cubicBezTo>
                  <a:pt x="279" y="346"/>
                  <a:pt x="279" y="346"/>
                  <a:pt x="279" y="346"/>
                </a:cubicBezTo>
                <a:cubicBezTo>
                  <a:pt x="407" y="510"/>
                  <a:pt x="407" y="510"/>
                  <a:pt x="407" y="510"/>
                </a:cubicBezTo>
                <a:cubicBezTo>
                  <a:pt x="485" y="317"/>
                  <a:pt x="485" y="317"/>
                  <a:pt x="485" y="317"/>
                </a:cubicBezTo>
                <a:lnTo>
                  <a:pt x="432" y="324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anchorCtr="0" anchor="ctr" bIns="41050" lIns="82100" spcFirstLastPara="1" rIns="82100" wrap="square" tIns="410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391" name="Google Shape;1391;p163"/>
          <p:cNvSpPr/>
          <p:nvPr/>
        </p:nvSpPr>
        <p:spPr>
          <a:xfrm rot="1800000">
            <a:off x="3816648" y="2782613"/>
            <a:ext cx="3082450" cy="2137291"/>
          </a:xfrm>
          <a:custGeom>
            <a:rect b="b" l="l" r="r" t="t"/>
            <a:pathLst>
              <a:path extrusionOk="0" h="436" w="559">
                <a:moveTo>
                  <a:pt x="391" y="52"/>
                </a:moveTo>
                <a:cubicBezTo>
                  <a:pt x="362" y="47"/>
                  <a:pt x="298" y="39"/>
                  <a:pt x="234" y="39"/>
                </a:cubicBezTo>
                <a:cubicBezTo>
                  <a:pt x="121" y="40"/>
                  <a:pt x="36" y="94"/>
                  <a:pt x="18" y="198"/>
                </a:cubicBezTo>
                <a:cubicBezTo>
                  <a:pt x="0" y="301"/>
                  <a:pt x="60" y="399"/>
                  <a:pt x="161" y="417"/>
                </a:cubicBezTo>
                <a:cubicBezTo>
                  <a:pt x="273" y="436"/>
                  <a:pt x="323" y="334"/>
                  <a:pt x="323" y="334"/>
                </a:cubicBezTo>
                <a:cubicBezTo>
                  <a:pt x="323" y="334"/>
                  <a:pt x="259" y="396"/>
                  <a:pt x="171" y="378"/>
                </a:cubicBezTo>
                <a:cubicBezTo>
                  <a:pt x="94" y="361"/>
                  <a:pt x="68" y="282"/>
                  <a:pt x="77" y="229"/>
                </a:cubicBezTo>
                <a:cubicBezTo>
                  <a:pt x="96" y="130"/>
                  <a:pt x="221" y="130"/>
                  <a:pt x="235" y="130"/>
                </a:cubicBezTo>
                <a:cubicBezTo>
                  <a:pt x="274" y="133"/>
                  <a:pt x="345" y="149"/>
                  <a:pt x="373" y="154"/>
                </a:cubicBezTo>
                <a:cubicBezTo>
                  <a:pt x="364" y="205"/>
                  <a:pt x="364" y="205"/>
                  <a:pt x="364" y="205"/>
                </a:cubicBezTo>
                <a:cubicBezTo>
                  <a:pt x="559" y="133"/>
                  <a:pt x="559" y="133"/>
                  <a:pt x="559" y="133"/>
                </a:cubicBezTo>
                <a:cubicBezTo>
                  <a:pt x="400" y="0"/>
                  <a:pt x="400" y="0"/>
                  <a:pt x="400" y="0"/>
                </a:cubicBezTo>
                <a:lnTo>
                  <a:pt x="391" y="52"/>
                </a:lnTo>
                <a:close/>
              </a:path>
            </a:pathLst>
          </a:custGeom>
          <a:solidFill>
            <a:srgbClr val="6D2077"/>
          </a:solidFill>
          <a:ln>
            <a:noFill/>
          </a:ln>
        </p:spPr>
        <p:txBody>
          <a:bodyPr anchorCtr="0" anchor="ctr" bIns="41050" lIns="82100" spcFirstLastPara="1" rIns="82100" wrap="square" tIns="410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392" name="Google Shape;1392;p163"/>
          <p:cNvSpPr/>
          <p:nvPr/>
        </p:nvSpPr>
        <p:spPr>
          <a:xfrm>
            <a:off x="875799" y="1742846"/>
            <a:ext cx="4068074" cy="60160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800" u="none" cap="none" strike="noStrike">
                <a:solidFill>
                  <a:srgbClr val="00338D"/>
                </a:solidFill>
                <a:latin typeface="Lustria"/>
                <a:ea typeface="Lustria"/>
                <a:cs typeface="Lustria"/>
                <a:sym typeface="Lustria"/>
              </a:rPr>
              <a:t>Revenue optimization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rgbClr val="00338D"/>
                </a:solidFill>
                <a:latin typeface="Lustria"/>
                <a:ea typeface="Lustria"/>
                <a:cs typeface="Lustria"/>
                <a:sym typeface="Lustria"/>
              </a:rPr>
              <a:t>(OT charges /Medical Equipment Billing)</a:t>
            </a:r>
            <a:endParaRPr b="0" i="0" sz="1800" u="none" cap="none" strike="noStrike">
              <a:solidFill>
                <a:srgbClr val="0000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393" name="Google Shape;1393;p163"/>
          <p:cNvSpPr/>
          <p:nvPr/>
        </p:nvSpPr>
        <p:spPr>
          <a:xfrm>
            <a:off x="8953520" y="2531890"/>
            <a:ext cx="2865598" cy="55444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5EB8"/>
                </a:solidFill>
                <a:latin typeface="Lustria"/>
                <a:ea typeface="Lustria"/>
                <a:cs typeface="Lustria"/>
                <a:sym typeface="Lustria"/>
              </a:rPr>
              <a:t>Regulatory Compliance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5EB8"/>
                </a:solidFill>
                <a:latin typeface="Lustria"/>
                <a:ea typeface="Lustria"/>
                <a:cs typeface="Lustria"/>
                <a:sym typeface="Lustria"/>
              </a:rPr>
              <a:t>(NABH)</a:t>
            </a:r>
            <a:endParaRPr b="0" i="0" sz="1800" u="none" cap="none" strike="noStrike">
              <a:solidFill>
                <a:srgbClr val="005EB8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394" name="Google Shape;1394;p163"/>
          <p:cNvSpPr/>
          <p:nvPr/>
        </p:nvSpPr>
        <p:spPr>
          <a:xfrm>
            <a:off x="8991042" y="5111405"/>
            <a:ext cx="2865598" cy="67504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800" u="none" cap="none" strike="noStrike">
                <a:solidFill>
                  <a:srgbClr val="2B5CA9"/>
                </a:solidFill>
                <a:latin typeface="Lustria"/>
                <a:ea typeface="Lustria"/>
                <a:cs typeface="Lustria"/>
                <a:sym typeface="Lustria"/>
              </a:rPr>
              <a:t>Cost reduction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rgbClr val="2B5CA9"/>
                </a:solidFill>
                <a:latin typeface="Lustria"/>
                <a:ea typeface="Lustria"/>
                <a:cs typeface="Lustria"/>
                <a:sym typeface="Lustria"/>
              </a:rPr>
              <a:t>(Manpower/Energy </a:t>
            </a:r>
            <a:r>
              <a:rPr b="0" i="0" lang="en-US" sz="1600" u="none" cap="none" strike="noStrike">
                <a:solidFill>
                  <a:srgbClr val="2B5CA9"/>
                </a:solidFill>
                <a:latin typeface="Lustria"/>
                <a:ea typeface="Lustria"/>
                <a:cs typeface="Lustria"/>
                <a:sym typeface="Lustria"/>
              </a:rPr>
              <a:t>savings </a:t>
            </a:r>
            <a:r>
              <a:rPr b="0" i="0" lang="en-US" sz="1600" u="none" cap="none" strike="noStrike">
                <a:solidFill>
                  <a:srgbClr val="2B5CA9"/>
                </a:solidFill>
                <a:latin typeface="Lustria"/>
                <a:ea typeface="Lustria"/>
                <a:cs typeface="Lustria"/>
                <a:sym typeface="Lustria"/>
              </a:rPr>
              <a:t>)</a:t>
            </a:r>
            <a:endParaRPr b="0" i="0" sz="1800" u="none" cap="none" strike="noStrike">
              <a:solidFill>
                <a:srgbClr val="0000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395" name="Google Shape;1395;p163"/>
          <p:cNvSpPr/>
          <p:nvPr/>
        </p:nvSpPr>
        <p:spPr>
          <a:xfrm>
            <a:off x="2024034" y="5131653"/>
            <a:ext cx="2775822" cy="60160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800" u="none" cap="none" strike="noStrike">
                <a:solidFill>
                  <a:srgbClr val="483698"/>
                </a:solidFill>
                <a:latin typeface="Lustria"/>
                <a:ea typeface="Lustria"/>
                <a:cs typeface="Lustria"/>
                <a:sym typeface="Lustria"/>
              </a:rPr>
              <a:t>Risk management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rgbClr val="483698"/>
                </a:solidFill>
                <a:latin typeface="Lustria"/>
                <a:ea typeface="Lustria"/>
                <a:cs typeface="Lustria"/>
                <a:sym typeface="Lustria"/>
              </a:rPr>
              <a:t>(Alerts and notifications)</a:t>
            </a:r>
            <a:endParaRPr b="0" i="0" sz="1800" u="none" cap="none" strike="noStrike">
              <a:solidFill>
                <a:srgbClr val="483698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396" name="Google Shape;1396;p163"/>
          <p:cNvSpPr/>
          <p:nvPr/>
        </p:nvSpPr>
        <p:spPr>
          <a:xfrm>
            <a:off x="875798" y="3429000"/>
            <a:ext cx="2900575" cy="52488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800" u="none" cap="none" strike="noStrike">
                <a:solidFill>
                  <a:srgbClr val="6D2077"/>
                </a:solidFill>
                <a:latin typeface="Lustria"/>
                <a:ea typeface="Lustria"/>
                <a:cs typeface="Lustria"/>
                <a:sym typeface="Lustria"/>
              </a:rPr>
              <a:t>Operations efficiency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rgbClr val="6D2077"/>
                </a:solidFill>
                <a:latin typeface="Lustria"/>
                <a:ea typeface="Lustria"/>
                <a:cs typeface="Lustria"/>
                <a:sym typeface="Lustria"/>
              </a:rPr>
              <a:t>(Minimize Waiting / TAT)</a:t>
            </a:r>
            <a:endParaRPr b="0" i="0" sz="1800" u="none" cap="none" strike="noStrike">
              <a:solidFill>
                <a:srgbClr val="0000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46"/>
          <p:cNvSpPr/>
          <p:nvPr/>
        </p:nvSpPr>
        <p:spPr>
          <a:xfrm>
            <a:off x="0" y="6487887"/>
            <a:ext cx="12192000" cy="370113"/>
          </a:xfrm>
          <a:prstGeom prst="rect">
            <a:avLst/>
          </a:prstGeom>
          <a:solidFill>
            <a:srgbClr val="A11D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ED9DE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400" u="none" cap="none" strike="noStrike">
                <a:solidFill>
                  <a:srgbClr val="A11D8B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b="0" i="0" lang="en-US" sz="1400" u="none" cap="none" strike="noStrike">
                <a:solidFill>
                  <a:srgbClr val="E25C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400" u="none" cap="none" strike="noStrike">
                <a:solidFill>
                  <a:srgbClr val="ED9DE0"/>
                </a:solidFill>
                <a:latin typeface="Arial"/>
                <a:ea typeface="Arial"/>
                <a:cs typeface="Arial"/>
                <a:sym typeface="Arial"/>
              </a:rPr>
              <a:t>Tenxhealth Technologies Private Limited   </a:t>
            </a:r>
            <a:r>
              <a:rPr b="0" i="0" lang="en-US" sz="1400" u="none" cap="none" strike="noStrike">
                <a:solidFill>
                  <a:srgbClr val="A11D8B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b="0" i="0" lang="en-US" sz="1400" u="none" cap="none" strike="noStrike">
                <a:solidFill>
                  <a:srgbClr val="E25CCC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/>
          </a:p>
        </p:txBody>
      </p:sp>
      <p:sp>
        <p:nvSpPr>
          <p:cNvPr id="918" name="Google Shape;918;p146"/>
          <p:cNvSpPr/>
          <p:nvPr/>
        </p:nvSpPr>
        <p:spPr>
          <a:xfrm>
            <a:off x="3988283" y="0"/>
            <a:ext cx="7480823" cy="5968844"/>
          </a:xfrm>
          <a:custGeom>
            <a:rect b="b" l="l" r="r" t="t"/>
            <a:pathLst>
              <a:path extrusionOk="0" h="5968844" w="7480823">
                <a:moveTo>
                  <a:pt x="512584" y="264078"/>
                </a:moveTo>
                <a:cubicBezTo>
                  <a:pt x="-497350" y="336866"/>
                  <a:pt x="282847" y="418753"/>
                  <a:pt x="362459" y="714454"/>
                </a:cubicBezTo>
                <a:cubicBezTo>
                  <a:pt x="442071" y="1010155"/>
                  <a:pt x="753695" y="1672072"/>
                  <a:pt x="990256" y="2038287"/>
                </a:cubicBezTo>
                <a:cubicBezTo>
                  <a:pt x="1226817" y="2404502"/>
                  <a:pt x="1540716" y="2625140"/>
                  <a:pt x="1781826" y="2911743"/>
                </a:cubicBezTo>
                <a:cubicBezTo>
                  <a:pt x="2022936" y="3198346"/>
                  <a:pt x="1947874" y="3248389"/>
                  <a:pt x="2436919" y="3757905"/>
                </a:cubicBezTo>
                <a:cubicBezTo>
                  <a:pt x="2925964" y="4267421"/>
                  <a:pt x="3899504" y="5971117"/>
                  <a:pt x="4716095" y="5968842"/>
                </a:cubicBezTo>
                <a:cubicBezTo>
                  <a:pt x="5532686" y="5966567"/>
                  <a:pt x="7052137" y="4692776"/>
                  <a:pt x="7336465" y="3744257"/>
                </a:cubicBezTo>
                <a:cubicBezTo>
                  <a:pt x="7620793" y="2795738"/>
                  <a:pt x="7566202" y="855481"/>
                  <a:pt x="6422065" y="277726"/>
                </a:cubicBezTo>
                <a:cubicBezTo>
                  <a:pt x="5277928" y="-300029"/>
                  <a:pt x="1522518" y="191290"/>
                  <a:pt x="512584" y="2640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9" name="Google Shape;919;p146"/>
          <p:cNvGrpSpPr/>
          <p:nvPr/>
        </p:nvGrpSpPr>
        <p:grpSpPr>
          <a:xfrm>
            <a:off x="1041290" y="975751"/>
            <a:ext cx="9910839" cy="3625709"/>
            <a:chOff x="6816" y="1180022"/>
            <a:chExt cx="9910839" cy="3625709"/>
          </a:xfrm>
        </p:grpSpPr>
        <p:sp>
          <p:nvSpPr>
            <p:cNvPr id="920" name="Google Shape;920;p146"/>
            <p:cNvSpPr/>
            <p:nvPr/>
          </p:nvSpPr>
          <p:spPr>
            <a:xfrm>
              <a:off x="6816" y="2184619"/>
              <a:ext cx="2039893" cy="168248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9525">
              <a:solidFill>
                <a:srgbClr val="4674A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146"/>
            <p:cNvSpPr txBox="1"/>
            <p:nvPr/>
          </p:nvSpPr>
          <p:spPr>
            <a:xfrm>
              <a:off x="45535" y="2223338"/>
              <a:ext cx="1962455" cy="12445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3825" lIns="123825" spcFirstLastPara="1" rIns="123825" wrap="square" tIns="12382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End of 18</a:t>
              </a:r>
              <a:r>
                <a:rPr b="0" baseline="30000" i="0" lang="en-US" sz="1400" u="none" cap="none" strike="noStrike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th</a:t>
              </a:r>
              <a:r>
                <a:rPr b="0" i="0" lang="en-US" sz="1400" u="none" cap="none" strike="noStrike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century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Start of Mechanization by using steam and  water power</a:t>
              </a:r>
              <a:endParaRPr/>
            </a:p>
          </p:txBody>
        </p:sp>
        <p:sp>
          <p:nvSpPr>
            <p:cNvPr id="922" name="Google Shape;922;p146"/>
            <p:cNvSpPr/>
            <p:nvPr/>
          </p:nvSpPr>
          <p:spPr>
            <a:xfrm>
              <a:off x="1170232" y="2646568"/>
              <a:ext cx="2159163" cy="2159163"/>
            </a:xfrm>
            <a:custGeom>
              <a:rect b="b" l="l" r="r" t="t"/>
              <a:pathLst>
                <a:path extrusionOk="0" h="120000" w="120000">
                  <a:moveTo>
                    <a:pt x="9731" y="88547"/>
                  </a:moveTo>
                  <a:lnTo>
                    <a:pt x="12589" y="86925"/>
                  </a:lnTo>
                  <a:lnTo>
                    <a:pt x="12589" y="86925"/>
                  </a:lnTo>
                  <a:cubicBezTo>
                    <a:pt x="21796" y="103139"/>
                    <a:pt x="38652" y="113523"/>
                    <a:pt x="57275" y="114455"/>
                  </a:cubicBezTo>
                  <a:cubicBezTo>
                    <a:pt x="75898" y="115387"/>
                    <a:pt x="93706" y="106737"/>
                    <a:pt x="104486" y="91524"/>
                  </a:cubicBezTo>
                  <a:lnTo>
                    <a:pt x="102588" y="90446"/>
                  </a:lnTo>
                  <a:lnTo>
                    <a:pt x="108840" y="87736"/>
                  </a:lnTo>
                  <a:lnTo>
                    <a:pt x="109256" y="94232"/>
                  </a:lnTo>
                  <a:lnTo>
                    <a:pt x="107357" y="93154"/>
                  </a:lnTo>
                  <a:cubicBezTo>
                    <a:pt x="95985" y="109397"/>
                    <a:pt x="77082" y="118679"/>
                    <a:pt x="57275" y="117745"/>
                  </a:cubicBezTo>
                  <a:cubicBezTo>
                    <a:pt x="37469" y="116810"/>
                    <a:pt x="19523" y="105789"/>
                    <a:pt x="9731" y="88547"/>
                  </a:cubicBezTo>
                  <a:close/>
                </a:path>
              </a:pathLst>
            </a:custGeom>
            <a:gradFill>
              <a:gsLst>
                <a:gs pos="0">
                  <a:srgbClr val="3778C4"/>
                </a:gs>
                <a:gs pos="100000">
                  <a:srgbClr val="99C0FF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509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146"/>
            <p:cNvSpPr/>
            <p:nvPr/>
          </p:nvSpPr>
          <p:spPr>
            <a:xfrm>
              <a:off x="460125" y="3506572"/>
              <a:ext cx="1813238" cy="721065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3772B9"/>
                </a:gs>
                <a:gs pos="100000">
                  <a:srgbClr val="9DBCFB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509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146"/>
            <p:cNvSpPr txBox="1"/>
            <p:nvPr/>
          </p:nvSpPr>
          <p:spPr>
            <a:xfrm>
              <a:off x="481244" y="3527691"/>
              <a:ext cx="1771000" cy="6788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1750" lIns="47625" spcFirstLastPara="1" rIns="47625" wrap="square" tIns="31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Industry 1.0</a:t>
              </a:r>
              <a:endParaRPr/>
            </a:p>
          </p:txBody>
        </p:sp>
        <p:sp>
          <p:nvSpPr>
            <p:cNvPr id="925" name="Google Shape;925;p146"/>
            <p:cNvSpPr/>
            <p:nvPr/>
          </p:nvSpPr>
          <p:spPr>
            <a:xfrm>
              <a:off x="2554913" y="2184619"/>
              <a:ext cx="2039893" cy="168248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9525">
              <a:solidFill>
                <a:srgbClr val="5F87B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146"/>
            <p:cNvSpPr txBox="1"/>
            <p:nvPr/>
          </p:nvSpPr>
          <p:spPr>
            <a:xfrm>
              <a:off x="2593632" y="2583870"/>
              <a:ext cx="1962455" cy="12445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3825" lIns="123825" spcFirstLastPara="1" rIns="123825" wrap="square" tIns="12382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Start of 20</a:t>
              </a:r>
              <a:r>
                <a:rPr b="0" baseline="30000" i="0" lang="en-US" sz="1400" u="none" cap="none" strike="noStrike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th</a:t>
              </a:r>
              <a:r>
                <a:rPr b="0" i="0" lang="en-US" sz="1400" u="none" cap="none" strike="noStrike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century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Emergence of Electricity &amp; mass production techniques </a:t>
              </a:r>
              <a:r>
                <a:rPr b="0" i="0" lang="en-US" sz="1400" u="none" cap="none" strike="noStrike">
                  <a:solidFill>
                    <a:srgbClr val="000000"/>
                  </a:solidFill>
                  <a:highlight>
                    <a:srgbClr val="FFFF00"/>
                  </a:highlight>
                  <a:latin typeface="Open Sans SemiBold"/>
                  <a:ea typeface="Open Sans SemiBold"/>
                  <a:cs typeface="Open Sans SemiBold"/>
                  <a:sym typeface="Open Sans SemiBold"/>
                </a:rPr>
                <a:t>.% PI </a:t>
              </a:r>
              <a:endParaRPr b="0" i="0" sz="1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927" name="Google Shape;927;p146"/>
            <p:cNvSpPr/>
            <p:nvPr/>
          </p:nvSpPr>
          <p:spPr>
            <a:xfrm>
              <a:off x="3701330" y="1180022"/>
              <a:ext cx="2419816" cy="2419816"/>
            </a:xfrm>
            <a:custGeom>
              <a:rect b="b" l="l" r="r" t="t"/>
              <a:pathLst>
                <a:path extrusionOk="0" h="120000" w="120000">
                  <a:moveTo>
                    <a:pt x="9526" y="31337"/>
                  </a:moveTo>
                  <a:lnTo>
                    <a:pt x="9526" y="31337"/>
                  </a:lnTo>
                  <a:cubicBezTo>
                    <a:pt x="19411" y="13930"/>
                    <a:pt x="37568" y="2845"/>
                    <a:pt x="57567" y="2006"/>
                  </a:cubicBezTo>
                  <a:cubicBezTo>
                    <a:pt x="77567" y="1167"/>
                    <a:pt x="96588" y="10693"/>
                    <a:pt x="107896" y="27210"/>
                  </a:cubicBezTo>
                  <a:lnTo>
                    <a:pt x="109591" y="26247"/>
                  </a:lnTo>
                  <a:lnTo>
                    <a:pt x="109199" y="32060"/>
                  </a:lnTo>
                  <a:lnTo>
                    <a:pt x="103642" y="29626"/>
                  </a:lnTo>
                  <a:lnTo>
                    <a:pt x="105337" y="28663"/>
                  </a:lnTo>
                  <a:lnTo>
                    <a:pt x="105337" y="28663"/>
                  </a:lnTo>
                  <a:cubicBezTo>
                    <a:pt x="94555" y="13064"/>
                    <a:pt x="76511" y="4104"/>
                    <a:pt x="57567" y="4941"/>
                  </a:cubicBezTo>
                  <a:cubicBezTo>
                    <a:pt x="38623" y="5778"/>
                    <a:pt x="21440" y="16295"/>
                    <a:pt x="12076" y="32784"/>
                  </a:cubicBezTo>
                  <a:close/>
                </a:path>
              </a:pathLst>
            </a:custGeom>
            <a:gradFill>
              <a:gsLst>
                <a:gs pos="0">
                  <a:srgbClr val="6891CE"/>
                </a:gs>
                <a:gs pos="100000">
                  <a:srgbClr val="A6C9FF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509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146"/>
            <p:cNvSpPr/>
            <p:nvPr/>
          </p:nvSpPr>
          <p:spPr>
            <a:xfrm>
              <a:off x="3008223" y="1824086"/>
              <a:ext cx="1813238" cy="721065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5185C8"/>
                </a:gs>
                <a:gs pos="100000">
                  <a:srgbClr val="9EC5FF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509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146"/>
            <p:cNvSpPr txBox="1"/>
            <p:nvPr/>
          </p:nvSpPr>
          <p:spPr>
            <a:xfrm>
              <a:off x="3029342" y="1845205"/>
              <a:ext cx="1771000" cy="6788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1750" lIns="47625" spcFirstLastPara="1" rIns="47625" wrap="square" tIns="31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Industry 2.0</a:t>
              </a:r>
              <a:endParaRPr/>
            </a:p>
          </p:txBody>
        </p:sp>
        <p:sp>
          <p:nvSpPr>
            <p:cNvPr id="930" name="Google Shape;930;p146"/>
            <p:cNvSpPr/>
            <p:nvPr/>
          </p:nvSpPr>
          <p:spPr>
            <a:xfrm>
              <a:off x="5103010" y="2184619"/>
              <a:ext cx="2039893" cy="168248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9525">
              <a:solidFill>
                <a:srgbClr val="7F9BC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146"/>
            <p:cNvSpPr txBox="1"/>
            <p:nvPr/>
          </p:nvSpPr>
          <p:spPr>
            <a:xfrm>
              <a:off x="5141729" y="2223338"/>
              <a:ext cx="1962455" cy="12445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3825" lIns="123825" spcFirstLastPara="1" rIns="123825" wrap="square" tIns="12382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1970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Use of computer to automate operations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rgbClr val="000000"/>
                  </a:solidFill>
                  <a:highlight>
                    <a:srgbClr val="FFFF00"/>
                  </a:highlight>
                  <a:latin typeface="Open Sans SemiBold"/>
                  <a:ea typeface="Open Sans SemiBold"/>
                  <a:cs typeface="Open Sans SemiBold"/>
                  <a:sym typeface="Open Sans SemiBold"/>
                </a:rPr>
                <a:t>X times P</a:t>
              </a:r>
              <a:r>
                <a:rPr b="0" i="0" lang="en-US" sz="1400" u="none" cap="none" strike="noStrike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I</a:t>
              </a:r>
              <a:endParaRPr b="0" i="0" sz="13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932" name="Google Shape;932;p146"/>
            <p:cNvSpPr/>
            <p:nvPr/>
          </p:nvSpPr>
          <p:spPr>
            <a:xfrm>
              <a:off x="6266427" y="2646568"/>
              <a:ext cx="2159163" cy="2159163"/>
            </a:xfrm>
            <a:custGeom>
              <a:rect b="b" l="l" r="r" t="t"/>
              <a:pathLst>
                <a:path extrusionOk="0" h="120000" w="120000">
                  <a:moveTo>
                    <a:pt x="9731" y="88547"/>
                  </a:moveTo>
                  <a:lnTo>
                    <a:pt x="12589" y="86925"/>
                  </a:lnTo>
                  <a:lnTo>
                    <a:pt x="12589" y="86925"/>
                  </a:lnTo>
                  <a:cubicBezTo>
                    <a:pt x="21796" y="103139"/>
                    <a:pt x="38652" y="113523"/>
                    <a:pt x="57275" y="114455"/>
                  </a:cubicBezTo>
                  <a:cubicBezTo>
                    <a:pt x="75898" y="115387"/>
                    <a:pt x="93706" y="106737"/>
                    <a:pt x="104486" y="91524"/>
                  </a:cubicBezTo>
                  <a:lnTo>
                    <a:pt x="102588" y="90446"/>
                  </a:lnTo>
                  <a:lnTo>
                    <a:pt x="108840" y="87736"/>
                  </a:lnTo>
                  <a:lnTo>
                    <a:pt x="109256" y="94232"/>
                  </a:lnTo>
                  <a:lnTo>
                    <a:pt x="107357" y="93154"/>
                  </a:lnTo>
                  <a:cubicBezTo>
                    <a:pt x="95985" y="109397"/>
                    <a:pt x="77082" y="118679"/>
                    <a:pt x="57275" y="117745"/>
                  </a:cubicBezTo>
                  <a:cubicBezTo>
                    <a:pt x="37469" y="116810"/>
                    <a:pt x="19523" y="105789"/>
                    <a:pt x="9731" y="88547"/>
                  </a:cubicBezTo>
                  <a:close/>
                </a:path>
              </a:pathLst>
            </a:custGeom>
            <a:gradFill>
              <a:gsLst>
                <a:gs pos="0">
                  <a:srgbClr val="96B0DA"/>
                </a:gs>
                <a:gs pos="100000">
                  <a:srgbClr val="BAD6FF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509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146"/>
            <p:cNvSpPr/>
            <p:nvPr/>
          </p:nvSpPr>
          <p:spPr>
            <a:xfrm>
              <a:off x="5556320" y="3506572"/>
              <a:ext cx="1813238" cy="721065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7498D0"/>
                </a:gs>
                <a:gs pos="100000">
                  <a:srgbClr val="AAC9FF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509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146"/>
            <p:cNvSpPr txBox="1"/>
            <p:nvPr/>
          </p:nvSpPr>
          <p:spPr>
            <a:xfrm>
              <a:off x="5577439" y="3527691"/>
              <a:ext cx="1771000" cy="6788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1750" lIns="47625" spcFirstLastPara="1" rIns="47625" wrap="square" tIns="31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Industry 3.0</a:t>
              </a:r>
              <a:endParaRPr/>
            </a:p>
          </p:txBody>
        </p:sp>
        <p:sp>
          <p:nvSpPr>
            <p:cNvPr id="935" name="Google Shape;935;p146"/>
            <p:cNvSpPr/>
            <p:nvPr/>
          </p:nvSpPr>
          <p:spPr>
            <a:xfrm>
              <a:off x="7651108" y="2184619"/>
              <a:ext cx="2039893" cy="168248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9525">
              <a:solidFill>
                <a:srgbClr val="9EB2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146"/>
            <p:cNvSpPr txBox="1"/>
            <p:nvPr/>
          </p:nvSpPr>
          <p:spPr>
            <a:xfrm>
              <a:off x="7629989" y="2583870"/>
              <a:ext cx="2099731" cy="14490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3825" lIns="123825" spcFirstLastPara="1" rIns="123825" wrap="square" tIns="12382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Around 2010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Digital enterprises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Interoperable ecosystem of machines (IoT)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rgbClr val="000000"/>
                  </a:solidFill>
                  <a:highlight>
                    <a:srgbClr val="FFFF00"/>
                  </a:highlight>
                  <a:latin typeface="Open Sans SemiBold"/>
                  <a:ea typeface="Open Sans SemiBold"/>
                  <a:cs typeface="Open Sans SemiBold"/>
                  <a:sym typeface="Open Sans SemiBold"/>
                </a:rPr>
                <a:t>Exponential PI</a:t>
              </a:r>
              <a:endParaRPr b="0" i="0" sz="1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  <a:p>
              <a:pPr indent="-254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937" name="Google Shape;937;p146"/>
            <p:cNvSpPr/>
            <p:nvPr/>
          </p:nvSpPr>
          <p:spPr>
            <a:xfrm>
              <a:off x="8104417" y="1824086"/>
              <a:ext cx="1813238" cy="721065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96B0D9"/>
                </a:gs>
                <a:gs pos="100000">
                  <a:srgbClr val="BAD6FF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509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146"/>
            <p:cNvSpPr txBox="1"/>
            <p:nvPr/>
          </p:nvSpPr>
          <p:spPr>
            <a:xfrm>
              <a:off x="8125536" y="1845205"/>
              <a:ext cx="1771000" cy="6788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1750" lIns="47625" spcFirstLastPara="1" rIns="47625" wrap="square" tIns="31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Industry 4.0 </a:t>
              </a:r>
              <a:endParaRPr/>
            </a:p>
          </p:txBody>
        </p:sp>
      </p:grpSp>
      <p:sp>
        <p:nvSpPr>
          <p:cNvPr id="939" name="Google Shape;939;p146"/>
          <p:cNvSpPr txBox="1"/>
          <p:nvPr/>
        </p:nvSpPr>
        <p:spPr>
          <a:xfrm>
            <a:off x="2571540" y="4883370"/>
            <a:ext cx="7772931" cy="6616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Indian healthcare  ready for Hospital 4.0 ?</a:t>
            </a:r>
            <a:endParaRPr b="0" i="0" sz="2800" u="none" cap="none" strike="noStrike">
              <a:solidFill>
                <a:srgbClr val="0070C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grpSp>
        <p:nvGrpSpPr>
          <p:cNvPr id="940" name="Google Shape;940;p146"/>
          <p:cNvGrpSpPr/>
          <p:nvPr/>
        </p:nvGrpSpPr>
        <p:grpSpPr>
          <a:xfrm>
            <a:off x="9355936" y="248995"/>
            <a:ext cx="2387974" cy="640161"/>
            <a:chOff x="518125" y="364212"/>
            <a:chExt cx="10165377" cy="2725104"/>
          </a:xfrm>
        </p:grpSpPr>
        <p:pic>
          <p:nvPicPr>
            <p:cNvPr id="941" name="Google Shape;941;p1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8125" y="364212"/>
              <a:ext cx="2608991" cy="27251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2" name="Google Shape;942;p14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127116" y="787359"/>
              <a:ext cx="7556386" cy="11170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3" name="Google Shape;943;p14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67498" y="2131632"/>
              <a:ext cx="4716004" cy="62706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164"/>
          <p:cNvSpPr txBox="1"/>
          <p:nvPr/>
        </p:nvSpPr>
        <p:spPr>
          <a:xfrm>
            <a:off x="838200" y="295275"/>
            <a:ext cx="10515600" cy="723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5CA9"/>
              </a:buClr>
              <a:buSzPts val="3200"/>
              <a:buFont typeface="Arial Narrow"/>
              <a:buNone/>
            </a:pPr>
            <a:r>
              <a:rPr b="0" i="0" lang="en-US" sz="3600" u="none" cap="none" strike="noStrike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Challenges in IoT implementation</a:t>
            </a:r>
            <a:endParaRPr b="0" i="0" sz="3600" u="none" cap="none" strike="noStrike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02" name="Google Shape;1402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01376" y="9526"/>
            <a:ext cx="1190624" cy="1219199"/>
          </a:xfrm>
          <a:prstGeom prst="rect">
            <a:avLst/>
          </a:prstGeom>
          <a:solidFill>
            <a:srgbClr val="A82582"/>
          </a:solidFill>
          <a:ln>
            <a:noFill/>
          </a:ln>
        </p:spPr>
      </p:pic>
      <p:grpSp>
        <p:nvGrpSpPr>
          <p:cNvPr id="1403" name="Google Shape;1403;p164"/>
          <p:cNvGrpSpPr/>
          <p:nvPr/>
        </p:nvGrpSpPr>
        <p:grpSpPr>
          <a:xfrm>
            <a:off x="2136010" y="1019704"/>
            <a:ext cx="7491352" cy="5542490"/>
            <a:chOff x="1297811" y="530"/>
            <a:chExt cx="7491352" cy="5542490"/>
          </a:xfrm>
        </p:grpSpPr>
        <p:sp>
          <p:nvSpPr>
            <p:cNvPr id="1404" name="Google Shape;1404;p164"/>
            <p:cNvSpPr/>
            <p:nvPr/>
          </p:nvSpPr>
          <p:spPr>
            <a:xfrm>
              <a:off x="1297811" y="530"/>
              <a:ext cx="7491352" cy="681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64"/>
            <p:cNvSpPr txBox="1"/>
            <p:nvPr/>
          </p:nvSpPr>
          <p:spPr>
            <a:xfrm>
              <a:off x="1297811" y="530"/>
              <a:ext cx="7491352" cy="681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114300" lIns="114300" spcFirstLastPara="1" rIns="114300" wrap="square" tIns="11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en-US" sz="3000" u="none" cap="none" strike="noStrike">
                  <a:solidFill>
                    <a:srgbClr val="000000"/>
                  </a:solidFill>
                  <a:latin typeface="Lustria"/>
                  <a:ea typeface="Lustria"/>
                  <a:cs typeface="Lustria"/>
                  <a:sym typeface="Lustria"/>
                </a:rPr>
                <a:t>Leadership vision for IoT as a strategy?</a:t>
              </a:r>
              <a:endParaRPr/>
            </a:p>
          </p:txBody>
        </p:sp>
        <p:sp>
          <p:nvSpPr>
            <p:cNvPr id="1406" name="Google Shape;1406;p164"/>
            <p:cNvSpPr/>
            <p:nvPr/>
          </p:nvSpPr>
          <p:spPr>
            <a:xfrm>
              <a:off x="1297811" y="681562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64"/>
            <p:cNvSpPr/>
            <p:nvPr/>
          </p:nvSpPr>
          <p:spPr>
            <a:xfrm>
              <a:off x="2354924" y="681562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64"/>
            <p:cNvSpPr/>
            <p:nvPr/>
          </p:nvSpPr>
          <p:spPr>
            <a:xfrm>
              <a:off x="3412037" y="681562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64"/>
            <p:cNvSpPr/>
            <p:nvPr/>
          </p:nvSpPr>
          <p:spPr>
            <a:xfrm>
              <a:off x="4469150" y="681562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64"/>
            <p:cNvSpPr/>
            <p:nvPr/>
          </p:nvSpPr>
          <p:spPr>
            <a:xfrm>
              <a:off x="5526263" y="681562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64"/>
            <p:cNvSpPr/>
            <p:nvPr/>
          </p:nvSpPr>
          <p:spPr>
            <a:xfrm>
              <a:off x="6583376" y="681562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64"/>
            <p:cNvSpPr/>
            <p:nvPr/>
          </p:nvSpPr>
          <p:spPr>
            <a:xfrm>
              <a:off x="7640489" y="681562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64"/>
            <p:cNvSpPr/>
            <p:nvPr/>
          </p:nvSpPr>
          <p:spPr>
            <a:xfrm>
              <a:off x="1297811" y="939527"/>
              <a:ext cx="7491352" cy="681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164"/>
            <p:cNvSpPr txBox="1"/>
            <p:nvPr/>
          </p:nvSpPr>
          <p:spPr>
            <a:xfrm>
              <a:off x="1297811" y="939527"/>
              <a:ext cx="7491352" cy="681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114300" lIns="114300" spcFirstLastPara="1" rIns="114300" wrap="square" tIns="11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en-US" sz="3000" u="none" cap="none" strike="noStrike">
                  <a:solidFill>
                    <a:srgbClr val="000000"/>
                  </a:solidFill>
                  <a:latin typeface="Lustria"/>
                  <a:ea typeface="Lustria"/>
                  <a:cs typeface="Lustria"/>
                  <a:sym typeface="Lustria"/>
                </a:rPr>
                <a:t>Cybersecurity issues?</a:t>
              </a:r>
              <a:endParaRPr/>
            </a:p>
          </p:txBody>
        </p:sp>
        <p:sp>
          <p:nvSpPr>
            <p:cNvPr id="1415" name="Google Shape;1415;p164"/>
            <p:cNvSpPr/>
            <p:nvPr/>
          </p:nvSpPr>
          <p:spPr>
            <a:xfrm>
              <a:off x="1297811" y="1620559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64"/>
            <p:cNvSpPr/>
            <p:nvPr/>
          </p:nvSpPr>
          <p:spPr>
            <a:xfrm>
              <a:off x="2354924" y="1620559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164"/>
            <p:cNvSpPr/>
            <p:nvPr/>
          </p:nvSpPr>
          <p:spPr>
            <a:xfrm>
              <a:off x="3412037" y="1620559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164"/>
            <p:cNvSpPr/>
            <p:nvPr/>
          </p:nvSpPr>
          <p:spPr>
            <a:xfrm>
              <a:off x="4469150" y="1620559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164"/>
            <p:cNvSpPr/>
            <p:nvPr/>
          </p:nvSpPr>
          <p:spPr>
            <a:xfrm>
              <a:off x="5526263" y="1620559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164"/>
            <p:cNvSpPr/>
            <p:nvPr/>
          </p:nvSpPr>
          <p:spPr>
            <a:xfrm>
              <a:off x="6583376" y="1620559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164"/>
            <p:cNvSpPr/>
            <p:nvPr/>
          </p:nvSpPr>
          <p:spPr>
            <a:xfrm>
              <a:off x="7640489" y="1620559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164"/>
            <p:cNvSpPr/>
            <p:nvPr/>
          </p:nvSpPr>
          <p:spPr>
            <a:xfrm>
              <a:off x="1297811" y="1878523"/>
              <a:ext cx="7491352" cy="681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164"/>
            <p:cNvSpPr txBox="1"/>
            <p:nvPr/>
          </p:nvSpPr>
          <p:spPr>
            <a:xfrm>
              <a:off x="1297811" y="1878523"/>
              <a:ext cx="7491352" cy="681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114300" lIns="114300" spcFirstLastPara="1" rIns="114300" wrap="square" tIns="11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en-US" sz="3000" u="none" cap="none" strike="noStrike">
                  <a:solidFill>
                    <a:srgbClr val="000000"/>
                  </a:solidFill>
                  <a:latin typeface="Lustria"/>
                  <a:ea typeface="Lustria"/>
                  <a:cs typeface="Lustria"/>
                  <a:sym typeface="Lustria"/>
                </a:rPr>
                <a:t>Perceived cost of implementation </a:t>
              </a:r>
              <a:endParaRPr/>
            </a:p>
          </p:txBody>
        </p:sp>
        <p:sp>
          <p:nvSpPr>
            <p:cNvPr id="1424" name="Google Shape;1424;p164"/>
            <p:cNvSpPr/>
            <p:nvPr/>
          </p:nvSpPr>
          <p:spPr>
            <a:xfrm>
              <a:off x="1297811" y="2559555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164"/>
            <p:cNvSpPr/>
            <p:nvPr/>
          </p:nvSpPr>
          <p:spPr>
            <a:xfrm>
              <a:off x="2354924" y="2559555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64"/>
            <p:cNvSpPr/>
            <p:nvPr/>
          </p:nvSpPr>
          <p:spPr>
            <a:xfrm>
              <a:off x="3412037" y="2559555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64"/>
            <p:cNvSpPr/>
            <p:nvPr/>
          </p:nvSpPr>
          <p:spPr>
            <a:xfrm>
              <a:off x="4469150" y="2559555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164"/>
            <p:cNvSpPr/>
            <p:nvPr/>
          </p:nvSpPr>
          <p:spPr>
            <a:xfrm>
              <a:off x="5526263" y="2559555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64"/>
            <p:cNvSpPr/>
            <p:nvPr/>
          </p:nvSpPr>
          <p:spPr>
            <a:xfrm>
              <a:off x="6583376" y="2559555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64"/>
            <p:cNvSpPr/>
            <p:nvPr/>
          </p:nvSpPr>
          <p:spPr>
            <a:xfrm>
              <a:off x="7640489" y="2559555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164"/>
            <p:cNvSpPr/>
            <p:nvPr/>
          </p:nvSpPr>
          <p:spPr>
            <a:xfrm>
              <a:off x="1297811" y="2817520"/>
              <a:ext cx="7491352" cy="681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164"/>
            <p:cNvSpPr txBox="1"/>
            <p:nvPr/>
          </p:nvSpPr>
          <p:spPr>
            <a:xfrm>
              <a:off x="1297811" y="2817520"/>
              <a:ext cx="7491352" cy="681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114300" lIns="114300" spcFirstLastPara="1" rIns="114300" wrap="square" tIns="11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en-US" sz="3000" u="none" cap="none" strike="noStrike">
                  <a:solidFill>
                    <a:srgbClr val="000000"/>
                  </a:solidFill>
                  <a:latin typeface="Lustria"/>
                  <a:ea typeface="Lustria"/>
                  <a:cs typeface="Lustria"/>
                  <a:sym typeface="Lustria"/>
                </a:rPr>
                <a:t>Service and maintenance of IoT infra</a:t>
              </a:r>
              <a:endParaRPr/>
            </a:p>
          </p:txBody>
        </p:sp>
        <p:sp>
          <p:nvSpPr>
            <p:cNvPr id="1433" name="Google Shape;1433;p164"/>
            <p:cNvSpPr/>
            <p:nvPr/>
          </p:nvSpPr>
          <p:spPr>
            <a:xfrm>
              <a:off x="1297811" y="3498552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164"/>
            <p:cNvSpPr/>
            <p:nvPr/>
          </p:nvSpPr>
          <p:spPr>
            <a:xfrm>
              <a:off x="2354924" y="3498552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164"/>
            <p:cNvSpPr/>
            <p:nvPr/>
          </p:nvSpPr>
          <p:spPr>
            <a:xfrm>
              <a:off x="3412037" y="3498552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164"/>
            <p:cNvSpPr/>
            <p:nvPr/>
          </p:nvSpPr>
          <p:spPr>
            <a:xfrm>
              <a:off x="4469150" y="3498552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164"/>
            <p:cNvSpPr/>
            <p:nvPr/>
          </p:nvSpPr>
          <p:spPr>
            <a:xfrm>
              <a:off x="5526263" y="3498552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164"/>
            <p:cNvSpPr/>
            <p:nvPr/>
          </p:nvSpPr>
          <p:spPr>
            <a:xfrm>
              <a:off x="6583376" y="3498552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164"/>
            <p:cNvSpPr/>
            <p:nvPr/>
          </p:nvSpPr>
          <p:spPr>
            <a:xfrm>
              <a:off x="7640489" y="3498552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164"/>
            <p:cNvSpPr/>
            <p:nvPr/>
          </p:nvSpPr>
          <p:spPr>
            <a:xfrm>
              <a:off x="1297811" y="3756517"/>
              <a:ext cx="7491352" cy="681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164"/>
            <p:cNvSpPr txBox="1"/>
            <p:nvPr/>
          </p:nvSpPr>
          <p:spPr>
            <a:xfrm>
              <a:off x="1297811" y="3756517"/>
              <a:ext cx="7491352" cy="681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114300" lIns="114300" spcFirstLastPara="1" rIns="114300" wrap="square" tIns="11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en-US" sz="3000" u="none" cap="none" strike="noStrike">
                  <a:solidFill>
                    <a:srgbClr val="000000"/>
                  </a:solidFill>
                  <a:latin typeface="Lustria"/>
                  <a:ea typeface="Lustria"/>
                  <a:cs typeface="Lustria"/>
                  <a:sym typeface="Lustria"/>
                </a:rPr>
                <a:t>Inadequate skillset for IoT adoption</a:t>
              </a:r>
              <a:endParaRPr/>
            </a:p>
          </p:txBody>
        </p:sp>
        <p:sp>
          <p:nvSpPr>
            <p:cNvPr id="1442" name="Google Shape;1442;p164"/>
            <p:cNvSpPr/>
            <p:nvPr/>
          </p:nvSpPr>
          <p:spPr>
            <a:xfrm>
              <a:off x="1297811" y="4437549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164"/>
            <p:cNvSpPr/>
            <p:nvPr/>
          </p:nvSpPr>
          <p:spPr>
            <a:xfrm>
              <a:off x="2354924" y="4437549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164"/>
            <p:cNvSpPr/>
            <p:nvPr/>
          </p:nvSpPr>
          <p:spPr>
            <a:xfrm>
              <a:off x="3412037" y="4437549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164"/>
            <p:cNvSpPr/>
            <p:nvPr/>
          </p:nvSpPr>
          <p:spPr>
            <a:xfrm>
              <a:off x="4469150" y="4437549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164"/>
            <p:cNvSpPr/>
            <p:nvPr/>
          </p:nvSpPr>
          <p:spPr>
            <a:xfrm>
              <a:off x="5526263" y="4437549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164"/>
            <p:cNvSpPr/>
            <p:nvPr/>
          </p:nvSpPr>
          <p:spPr>
            <a:xfrm>
              <a:off x="6583376" y="4437549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164"/>
            <p:cNvSpPr/>
            <p:nvPr/>
          </p:nvSpPr>
          <p:spPr>
            <a:xfrm>
              <a:off x="7640489" y="4437549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164"/>
            <p:cNvSpPr/>
            <p:nvPr/>
          </p:nvSpPr>
          <p:spPr>
            <a:xfrm>
              <a:off x="1297811" y="4695514"/>
              <a:ext cx="7491352" cy="681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164"/>
            <p:cNvSpPr txBox="1"/>
            <p:nvPr/>
          </p:nvSpPr>
          <p:spPr>
            <a:xfrm>
              <a:off x="1297811" y="4695514"/>
              <a:ext cx="7491352" cy="681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114300" lIns="114300" spcFirstLastPara="1" rIns="114300" wrap="square" tIns="11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en-US" sz="3000" u="none" cap="none" strike="noStrike">
                  <a:solidFill>
                    <a:srgbClr val="000000"/>
                  </a:solidFill>
                  <a:latin typeface="Lustria"/>
                  <a:ea typeface="Lustria"/>
                  <a:cs typeface="Lustria"/>
                  <a:sym typeface="Lustria"/>
                </a:rPr>
                <a:t>Resistance to change and transparency</a:t>
              </a:r>
              <a:endParaRPr/>
            </a:p>
          </p:txBody>
        </p:sp>
        <p:sp>
          <p:nvSpPr>
            <p:cNvPr id="1451" name="Google Shape;1451;p164"/>
            <p:cNvSpPr/>
            <p:nvPr/>
          </p:nvSpPr>
          <p:spPr>
            <a:xfrm>
              <a:off x="1297811" y="5376546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164"/>
            <p:cNvSpPr/>
            <p:nvPr/>
          </p:nvSpPr>
          <p:spPr>
            <a:xfrm>
              <a:off x="2354924" y="5376546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164"/>
            <p:cNvSpPr/>
            <p:nvPr/>
          </p:nvSpPr>
          <p:spPr>
            <a:xfrm>
              <a:off x="3412037" y="5376546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164"/>
            <p:cNvSpPr/>
            <p:nvPr/>
          </p:nvSpPr>
          <p:spPr>
            <a:xfrm>
              <a:off x="4469150" y="5376546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164"/>
            <p:cNvSpPr/>
            <p:nvPr/>
          </p:nvSpPr>
          <p:spPr>
            <a:xfrm>
              <a:off x="5526263" y="5376546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164"/>
            <p:cNvSpPr/>
            <p:nvPr/>
          </p:nvSpPr>
          <p:spPr>
            <a:xfrm>
              <a:off x="6583376" y="5376546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164"/>
            <p:cNvSpPr/>
            <p:nvPr/>
          </p:nvSpPr>
          <p:spPr>
            <a:xfrm>
              <a:off x="7640489" y="5376546"/>
              <a:ext cx="998846" cy="166474"/>
            </a:xfrm>
            <a:prstGeom prst="parallelogram">
              <a:avLst>
                <a:gd fmla="val 140840" name="adj"/>
              </a:avLst>
            </a:prstGeom>
            <a:solidFill>
              <a:schemeClr val="accen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165"/>
          <p:cNvSpPr txBox="1"/>
          <p:nvPr>
            <p:ph type="title"/>
          </p:nvPr>
        </p:nvSpPr>
        <p:spPr>
          <a:xfrm>
            <a:off x="2133600" y="609600"/>
            <a:ext cx="9448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C577"/>
              </a:buClr>
              <a:buSzPts val="4800"/>
              <a:buFont typeface="Lucida Sans"/>
              <a:buNone/>
            </a:pPr>
            <a:r>
              <a:t/>
            </a:r>
            <a:endParaRPr/>
          </a:p>
        </p:txBody>
      </p:sp>
      <p:sp>
        <p:nvSpPr>
          <p:cNvPr id="1463" name="Google Shape;1463;p165"/>
          <p:cNvSpPr txBox="1"/>
          <p:nvPr>
            <p:ph idx="1" type="body"/>
          </p:nvPr>
        </p:nvSpPr>
        <p:spPr>
          <a:xfrm>
            <a:off x="1199456" y="2708920"/>
            <a:ext cx="10382944" cy="1308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</a:pPr>
            <a:r>
              <a:rPr lang="en-US"/>
              <a:t>                  </a:t>
            </a:r>
            <a:r>
              <a:rPr lang="en-US" sz="4000">
                <a:solidFill>
                  <a:srgbClr val="0070C0"/>
                </a:solidFill>
              </a:rPr>
              <a:t>Healthcare IoT Platform demo</a:t>
            </a:r>
            <a:endParaRPr sz="360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20-06-18 (14)" id="1468" name="Google Shape;1468;p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computer&#10;&#10;Description automatically generated" id="1473" name="Google Shape;1473;p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20-06-18 (7)" id="1478" name="Google Shape;1478;p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20-06-18 (13)" id="1483" name="Google Shape;1483;p1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UI Image 1" id="1488" name="Google Shape;1488;p1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1925"/>
            <a:ext cx="12192000" cy="653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2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20-06-18 (3)" id="1493" name="Google Shape;1493;p1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20-06-18 (9)" id="1498" name="Google Shape;1498;p1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2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20-06-18 (2)" id="1503" name="Google Shape;1503;p1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47"/>
          <p:cNvSpPr txBox="1"/>
          <p:nvPr>
            <p:ph type="title"/>
          </p:nvPr>
        </p:nvSpPr>
        <p:spPr>
          <a:xfrm>
            <a:off x="988072" y="296354"/>
            <a:ext cx="9471503" cy="10883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Innovative and disruptive technologies in healthcare </a:t>
            </a:r>
            <a:endParaRPr/>
          </a:p>
        </p:txBody>
      </p:sp>
      <p:grpSp>
        <p:nvGrpSpPr>
          <p:cNvPr id="950" name="Google Shape;950;p147"/>
          <p:cNvGrpSpPr/>
          <p:nvPr/>
        </p:nvGrpSpPr>
        <p:grpSpPr>
          <a:xfrm>
            <a:off x="881026" y="1556792"/>
            <a:ext cx="10427360" cy="4943903"/>
            <a:chOff x="3425" y="148302"/>
            <a:chExt cx="10070170" cy="5113408"/>
          </a:xfrm>
        </p:grpSpPr>
        <p:sp>
          <p:nvSpPr>
            <p:cNvPr id="951" name="Google Shape;951;p147"/>
            <p:cNvSpPr/>
            <p:nvPr/>
          </p:nvSpPr>
          <p:spPr>
            <a:xfrm>
              <a:off x="3425" y="148302"/>
              <a:ext cx="1854800" cy="1112880"/>
            </a:xfrm>
            <a:prstGeom prst="rect">
              <a:avLst/>
            </a:prstGeom>
            <a:solidFill>
              <a:srgbClr val="538C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52" name="Google Shape;952;p147"/>
            <p:cNvSpPr txBox="1"/>
            <p:nvPr/>
          </p:nvSpPr>
          <p:spPr>
            <a:xfrm>
              <a:off x="3425" y="148302"/>
              <a:ext cx="1854800" cy="1112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IOT /IIOT/IMT</a:t>
              </a:r>
              <a:endParaRPr b="1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53" name="Google Shape;953;p147"/>
            <p:cNvSpPr/>
            <p:nvPr/>
          </p:nvSpPr>
          <p:spPr>
            <a:xfrm>
              <a:off x="8075919" y="2791508"/>
              <a:ext cx="1854800" cy="1112880"/>
            </a:xfrm>
            <a:prstGeom prst="rect">
              <a:avLst/>
            </a:prstGeom>
            <a:solidFill>
              <a:srgbClr val="665082"/>
            </a:solidFill>
            <a:ln cap="flat" cmpd="sng" w="254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54" name="Google Shape;954;p147"/>
            <p:cNvSpPr txBox="1"/>
            <p:nvPr/>
          </p:nvSpPr>
          <p:spPr>
            <a:xfrm>
              <a:off x="8075919" y="2808794"/>
              <a:ext cx="1854800" cy="1112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3D Technology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55" name="Google Shape;955;p147"/>
            <p:cNvSpPr/>
            <p:nvPr/>
          </p:nvSpPr>
          <p:spPr>
            <a:xfrm>
              <a:off x="6075655" y="2791508"/>
              <a:ext cx="1854800" cy="1112880"/>
            </a:xfrm>
            <a:prstGeom prst="rect">
              <a:avLst/>
            </a:prstGeom>
            <a:solidFill>
              <a:srgbClr val="70598E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56" name="Google Shape;956;p147"/>
            <p:cNvSpPr txBox="1"/>
            <p:nvPr/>
          </p:nvSpPr>
          <p:spPr>
            <a:xfrm>
              <a:off x="6147093" y="2791508"/>
              <a:ext cx="1854800" cy="1112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Nanotechnology  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57" name="Google Shape;957;p147"/>
            <p:cNvSpPr/>
            <p:nvPr/>
          </p:nvSpPr>
          <p:spPr>
            <a:xfrm>
              <a:off x="6004217" y="148302"/>
              <a:ext cx="1854800" cy="1112880"/>
            </a:xfrm>
            <a:prstGeom prst="rect">
              <a:avLst/>
            </a:prstGeom>
            <a:solidFill>
              <a:srgbClr val="538C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58" name="Google Shape;958;p147"/>
            <p:cNvSpPr txBox="1"/>
            <p:nvPr/>
          </p:nvSpPr>
          <p:spPr>
            <a:xfrm>
              <a:off x="6124267" y="148302"/>
              <a:ext cx="1854800" cy="1112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Big Data 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59" name="Google Shape;959;p147"/>
            <p:cNvSpPr/>
            <p:nvPr/>
          </p:nvSpPr>
          <p:spPr>
            <a:xfrm>
              <a:off x="6147093" y="4106588"/>
              <a:ext cx="1854800" cy="1112880"/>
            </a:xfrm>
            <a:prstGeom prst="rect">
              <a:avLst/>
            </a:prstGeom>
            <a:solidFill>
              <a:srgbClr val="846FA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60" name="Google Shape;960;p147"/>
            <p:cNvSpPr txBox="1"/>
            <p:nvPr/>
          </p:nvSpPr>
          <p:spPr>
            <a:xfrm>
              <a:off x="6147093" y="4077392"/>
              <a:ext cx="1854800" cy="1112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Drone 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61" name="Google Shape;961;p147"/>
            <p:cNvSpPr/>
            <p:nvPr/>
          </p:nvSpPr>
          <p:spPr>
            <a:xfrm>
              <a:off x="8149945" y="4106588"/>
              <a:ext cx="1854800" cy="1112880"/>
            </a:xfrm>
            <a:prstGeom prst="rect">
              <a:avLst/>
            </a:prstGeom>
            <a:solidFill>
              <a:srgbClr val="8F7DA9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62" name="Google Shape;962;p147"/>
            <p:cNvSpPr txBox="1"/>
            <p:nvPr/>
          </p:nvSpPr>
          <p:spPr>
            <a:xfrm>
              <a:off x="8218795" y="4148830"/>
              <a:ext cx="1854800" cy="1112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Genomics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63" name="Google Shape;963;p147"/>
            <p:cNvSpPr txBox="1"/>
            <p:nvPr/>
          </p:nvSpPr>
          <p:spPr>
            <a:xfrm>
              <a:off x="2043706" y="1457630"/>
              <a:ext cx="1854800" cy="1112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Edge computing 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64" name="Google Shape;964;p147"/>
            <p:cNvSpPr/>
            <p:nvPr/>
          </p:nvSpPr>
          <p:spPr>
            <a:xfrm>
              <a:off x="4003953" y="148302"/>
              <a:ext cx="1854800" cy="1112880"/>
            </a:xfrm>
            <a:prstGeom prst="rect">
              <a:avLst/>
            </a:prstGeom>
            <a:solidFill>
              <a:srgbClr val="538C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65" name="Google Shape;965;p147"/>
            <p:cNvSpPr txBox="1"/>
            <p:nvPr/>
          </p:nvSpPr>
          <p:spPr>
            <a:xfrm>
              <a:off x="4003953" y="148302"/>
              <a:ext cx="1854800" cy="1112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ML/NLP/DL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66" name="Google Shape;966;p147"/>
            <p:cNvSpPr/>
            <p:nvPr/>
          </p:nvSpPr>
          <p:spPr>
            <a:xfrm>
              <a:off x="2075127" y="148302"/>
              <a:ext cx="1854800" cy="1112880"/>
            </a:xfrm>
            <a:prstGeom prst="rect">
              <a:avLst/>
            </a:prstGeom>
            <a:solidFill>
              <a:srgbClr val="538C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67" name="Google Shape;967;p147"/>
            <p:cNvSpPr/>
            <p:nvPr/>
          </p:nvSpPr>
          <p:spPr>
            <a:xfrm>
              <a:off x="6044547" y="1437036"/>
              <a:ext cx="1854800" cy="1134815"/>
            </a:xfrm>
            <a:prstGeom prst="rect">
              <a:avLst/>
            </a:prstGeom>
            <a:solidFill>
              <a:srgbClr val="538C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68" name="Google Shape;968;p147"/>
            <p:cNvSpPr txBox="1"/>
            <p:nvPr/>
          </p:nvSpPr>
          <p:spPr>
            <a:xfrm>
              <a:off x="6044547" y="1437036"/>
              <a:ext cx="1854800" cy="11348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Internet 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69" name="Google Shape;969;p147"/>
            <p:cNvSpPr txBox="1"/>
            <p:nvPr/>
          </p:nvSpPr>
          <p:spPr>
            <a:xfrm>
              <a:off x="3425" y="2766958"/>
              <a:ext cx="1854800" cy="1112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Cloud computing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0" name="Google Shape;970;p147"/>
            <p:cNvSpPr txBox="1"/>
            <p:nvPr/>
          </p:nvSpPr>
          <p:spPr>
            <a:xfrm>
              <a:off x="2043706" y="2766958"/>
              <a:ext cx="1854800" cy="1112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1" name="Google Shape;971;p147"/>
            <p:cNvSpPr/>
            <p:nvPr/>
          </p:nvSpPr>
          <p:spPr>
            <a:xfrm>
              <a:off x="4083986" y="2766958"/>
              <a:ext cx="1854800" cy="1112880"/>
            </a:xfrm>
            <a:prstGeom prst="rect">
              <a:avLst/>
            </a:prstGeom>
            <a:solidFill>
              <a:srgbClr val="B0A4C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2" name="Google Shape;972;p147"/>
            <p:cNvSpPr txBox="1"/>
            <p:nvPr/>
          </p:nvSpPr>
          <p:spPr>
            <a:xfrm>
              <a:off x="4075391" y="2735743"/>
              <a:ext cx="1854800" cy="1112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Pneumatics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3" name="Google Shape;973;p147"/>
            <p:cNvSpPr/>
            <p:nvPr/>
          </p:nvSpPr>
          <p:spPr>
            <a:xfrm>
              <a:off x="8075919" y="148302"/>
              <a:ext cx="1854800" cy="1112880"/>
            </a:xfrm>
            <a:prstGeom prst="rect">
              <a:avLst/>
            </a:prstGeom>
            <a:solidFill>
              <a:srgbClr val="538C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4" name="Google Shape;974;p147"/>
            <p:cNvSpPr txBox="1"/>
            <p:nvPr/>
          </p:nvSpPr>
          <p:spPr>
            <a:xfrm>
              <a:off x="8075919" y="148302"/>
              <a:ext cx="1854800" cy="1112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BLE/NB IoT/LoRa /WiFi /Zigbee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5" name="Google Shape;975;p147"/>
            <p:cNvSpPr/>
            <p:nvPr/>
          </p:nvSpPr>
          <p:spPr>
            <a:xfrm>
              <a:off x="3425" y="1505624"/>
              <a:ext cx="1854800" cy="1112880"/>
            </a:xfrm>
            <a:prstGeom prst="rect">
              <a:avLst/>
            </a:prstGeom>
            <a:solidFill>
              <a:srgbClr val="538C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6" name="Google Shape;976;p147"/>
            <p:cNvSpPr txBox="1"/>
            <p:nvPr/>
          </p:nvSpPr>
          <p:spPr>
            <a:xfrm>
              <a:off x="3425" y="1434186"/>
              <a:ext cx="1854800" cy="1112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Mobile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7" name="Google Shape;977;p147"/>
            <p:cNvSpPr/>
            <p:nvPr/>
          </p:nvSpPr>
          <p:spPr>
            <a:xfrm>
              <a:off x="15834" y="4102800"/>
              <a:ext cx="1854800" cy="1112880"/>
            </a:xfrm>
            <a:prstGeom prst="rect">
              <a:avLst/>
            </a:prstGeom>
            <a:solidFill>
              <a:srgbClr val="8F7DA9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8" name="Google Shape;978;p147"/>
            <p:cNvSpPr txBox="1"/>
            <p:nvPr/>
          </p:nvSpPr>
          <p:spPr>
            <a:xfrm>
              <a:off x="15834" y="4102800"/>
              <a:ext cx="1854800" cy="1112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-Handwriting /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Voice recognition 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9" name="Google Shape;979;p147"/>
            <p:cNvSpPr/>
            <p:nvPr/>
          </p:nvSpPr>
          <p:spPr>
            <a:xfrm>
              <a:off x="2056114" y="4102800"/>
              <a:ext cx="1854800" cy="1112880"/>
            </a:xfrm>
            <a:prstGeom prst="rect">
              <a:avLst/>
            </a:prstGeom>
            <a:solidFill>
              <a:srgbClr val="846FA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0" name="Google Shape;980;p147"/>
            <p:cNvSpPr txBox="1"/>
            <p:nvPr/>
          </p:nvSpPr>
          <p:spPr>
            <a:xfrm>
              <a:off x="2056114" y="4102800"/>
              <a:ext cx="1854800" cy="1112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Robotic Processes Automation (RPA)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1" name="Google Shape;981;p147"/>
            <p:cNvSpPr/>
            <p:nvPr/>
          </p:nvSpPr>
          <p:spPr>
            <a:xfrm>
              <a:off x="4096395" y="4102800"/>
              <a:ext cx="1854800" cy="1112880"/>
            </a:xfrm>
            <a:prstGeom prst="rect">
              <a:avLst/>
            </a:prstGeom>
            <a:solidFill>
              <a:srgbClr val="7A619B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2" name="Google Shape;982;p147"/>
            <p:cNvSpPr txBox="1"/>
            <p:nvPr/>
          </p:nvSpPr>
          <p:spPr>
            <a:xfrm>
              <a:off x="4096395" y="4102800"/>
              <a:ext cx="1854800" cy="1112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Robotics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3" name="Google Shape;983;p147"/>
            <p:cNvSpPr/>
            <p:nvPr/>
          </p:nvSpPr>
          <p:spPr>
            <a:xfrm>
              <a:off x="8075919" y="1434186"/>
              <a:ext cx="1854800" cy="1112880"/>
            </a:xfrm>
            <a:prstGeom prst="rect">
              <a:avLst/>
            </a:prstGeom>
            <a:solidFill>
              <a:srgbClr val="538C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4" name="Google Shape;984;p147"/>
            <p:cNvSpPr txBox="1"/>
            <p:nvPr/>
          </p:nvSpPr>
          <p:spPr>
            <a:xfrm>
              <a:off x="8075919" y="1434186"/>
              <a:ext cx="1854800" cy="1112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Realtime location tracking system(RTLS)</a:t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5" name="Google Shape;985;p147"/>
            <p:cNvSpPr/>
            <p:nvPr/>
          </p:nvSpPr>
          <p:spPr>
            <a:xfrm>
              <a:off x="4003953" y="1434186"/>
              <a:ext cx="1829983" cy="1187843"/>
            </a:xfrm>
            <a:prstGeom prst="rect">
              <a:avLst/>
            </a:prstGeom>
            <a:solidFill>
              <a:srgbClr val="538C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6" name="Google Shape;986;p147"/>
            <p:cNvSpPr txBox="1"/>
            <p:nvPr/>
          </p:nvSpPr>
          <p:spPr>
            <a:xfrm>
              <a:off x="4003953" y="1434186"/>
              <a:ext cx="1829983" cy="11878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Augmented /Virtual reality</a:t>
              </a:r>
              <a:endParaRPr b="1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987" name="Google Shape;987;p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87088" y="48127"/>
            <a:ext cx="1190624" cy="1219199"/>
          </a:xfrm>
          <a:prstGeom prst="rect">
            <a:avLst/>
          </a:prstGeom>
          <a:solidFill>
            <a:srgbClr val="A82582"/>
          </a:solidFill>
          <a:ln>
            <a:noFill/>
          </a:ln>
        </p:spPr>
      </p:pic>
      <p:sp>
        <p:nvSpPr>
          <p:cNvPr id="988" name="Google Shape;988;p147"/>
          <p:cNvSpPr txBox="1"/>
          <p:nvPr/>
        </p:nvSpPr>
        <p:spPr>
          <a:xfrm>
            <a:off x="2949558" y="1714488"/>
            <a:ext cx="1973607" cy="7556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Artificial Intelligence(AI)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9" name="Google Shape;989;p147"/>
          <p:cNvSpPr/>
          <p:nvPr/>
        </p:nvSpPr>
        <p:spPr>
          <a:xfrm>
            <a:off x="2955316" y="4030632"/>
            <a:ext cx="1854800" cy="1112880"/>
          </a:xfrm>
          <a:prstGeom prst="rect">
            <a:avLst/>
          </a:prstGeom>
          <a:solidFill>
            <a:srgbClr val="538CD5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Edge Computing</a:t>
            </a:r>
            <a:endParaRPr b="1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90" name="Google Shape;990;p147"/>
          <p:cNvSpPr/>
          <p:nvPr/>
        </p:nvSpPr>
        <p:spPr>
          <a:xfrm>
            <a:off x="883614" y="4030632"/>
            <a:ext cx="1854800" cy="1112880"/>
          </a:xfrm>
          <a:prstGeom prst="rect">
            <a:avLst/>
          </a:prstGeom>
          <a:solidFill>
            <a:srgbClr val="538CD5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Cloud Computing</a:t>
            </a:r>
            <a:endParaRPr b="1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91" name="Google Shape;991;p147"/>
          <p:cNvSpPr/>
          <p:nvPr/>
        </p:nvSpPr>
        <p:spPr>
          <a:xfrm>
            <a:off x="2955316" y="2786058"/>
            <a:ext cx="1854800" cy="1112880"/>
          </a:xfrm>
          <a:prstGeom prst="rect">
            <a:avLst/>
          </a:prstGeom>
          <a:solidFill>
            <a:srgbClr val="538CD5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Quantum Computing</a:t>
            </a:r>
            <a:endParaRPr b="1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20-06-18 (4)" id="1508" name="Google Shape;1508;p1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20-06-18 (5)" id="1513" name="Google Shape;1513;p1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cell phone&#10;&#10;Description automatically generated" id="1518" name="Google Shape;1518;p1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20-06-18 (11)" id="1523" name="Google Shape;1523;p1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178"/>
          <p:cNvSpPr txBox="1"/>
          <p:nvPr>
            <p:ph type="ctrTitle"/>
          </p:nvPr>
        </p:nvSpPr>
        <p:spPr>
          <a:xfrm>
            <a:off x="562707" y="1371600"/>
            <a:ext cx="10972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4800"/>
              <a:buFont typeface="Lucida Sans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529" name="Google Shape;1529;p178"/>
          <p:cNvSpPr txBox="1"/>
          <p:nvPr>
            <p:ph idx="1" type="subTitle"/>
          </p:nvPr>
        </p:nvSpPr>
        <p:spPr>
          <a:xfrm>
            <a:off x="1828800" y="2852936"/>
            <a:ext cx="8515672" cy="2231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4170" lvl="0" marL="45720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820"/>
              <a:buNone/>
            </a:pPr>
            <a:r>
              <a:rPr lang="en-US" sz="4400">
                <a:solidFill>
                  <a:srgbClr val="7E6BC9"/>
                </a:solidFill>
                <a:latin typeface="Arial"/>
                <a:ea typeface="Arial"/>
                <a:cs typeface="Arial"/>
                <a:sym typeface="Arial"/>
              </a:rPr>
              <a:t>Charting solution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3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20-06-17 (4)" id="1534" name="Google Shape;1534;p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20-05-09" id="1539" name="Google Shape;1539;p1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3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181"/>
          <p:cNvSpPr/>
          <p:nvPr/>
        </p:nvSpPr>
        <p:spPr>
          <a:xfrm>
            <a:off x="0" y="0"/>
            <a:ext cx="1119116" cy="6858000"/>
          </a:xfrm>
          <a:prstGeom prst="rect">
            <a:avLst/>
          </a:prstGeom>
          <a:solidFill>
            <a:srgbClr val="2B5CA9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5" name="Google Shape;1545;p181"/>
          <p:cNvSpPr txBox="1"/>
          <p:nvPr/>
        </p:nvSpPr>
        <p:spPr>
          <a:xfrm>
            <a:off x="1143964" y="2912160"/>
            <a:ext cx="10515600" cy="1033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5CA9"/>
              </a:buClr>
              <a:buSzPts val="3200"/>
              <a:buFont typeface="Arial Narrow"/>
              <a:buNone/>
            </a:pPr>
            <a:r>
              <a:rPr b="0" i="0" lang="en-US" sz="3200" u="none" cap="none" strike="noStrike">
                <a:solidFill>
                  <a:srgbClr val="4472C4"/>
                </a:solidFill>
                <a:latin typeface="Lustria"/>
                <a:ea typeface="Lustria"/>
                <a:cs typeface="Lustria"/>
                <a:sym typeface="Lustria"/>
              </a:rPr>
              <a:t>Asset Monitoring using IoT </a:t>
            </a:r>
            <a:endParaRPr b="0" i="0" sz="6000" u="none" cap="none" strike="noStrike">
              <a:solidFill>
                <a:srgbClr val="4472C4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cxnSp>
        <p:nvCxnSpPr>
          <p:cNvPr id="1546" name="Google Shape;1546;p181"/>
          <p:cNvCxnSpPr/>
          <p:nvPr/>
        </p:nvCxnSpPr>
        <p:spPr>
          <a:xfrm>
            <a:off x="1143964" y="3776879"/>
            <a:ext cx="10465904" cy="0"/>
          </a:xfrm>
          <a:prstGeom prst="straightConnector1">
            <a:avLst/>
          </a:prstGeom>
          <a:noFill/>
          <a:ln cap="rnd" cmpd="sng" w="9525">
            <a:solidFill>
              <a:srgbClr val="98A9D8"/>
            </a:solidFill>
            <a:prstDash val="solid"/>
            <a:miter lim="800000"/>
            <a:headEnd len="sm" w="sm" type="none"/>
            <a:tailEnd len="med" w="med" type="oval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UI Image 1" id="1551" name="Google Shape;1551;p1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1925"/>
            <a:ext cx="12192000" cy="653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183"/>
          <p:cNvSpPr txBox="1"/>
          <p:nvPr/>
        </p:nvSpPr>
        <p:spPr>
          <a:xfrm>
            <a:off x="1703512" y="2780928"/>
            <a:ext cx="899205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0" i="0" lang="en-US" sz="40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Wireless online Infusion monitor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48"/>
          <p:cNvSpPr/>
          <p:nvPr/>
        </p:nvSpPr>
        <p:spPr>
          <a:xfrm>
            <a:off x="5295332" y="2265528"/>
            <a:ext cx="6444800" cy="2123713"/>
          </a:xfrm>
          <a:prstGeom prst="roundRect">
            <a:avLst>
              <a:gd fmla="val 1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148"/>
          <p:cNvSpPr/>
          <p:nvPr/>
        </p:nvSpPr>
        <p:spPr>
          <a:xfrm>
            <a:off x="0" y="0"/>
            <a:ext cx="47767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Book Antiqua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8" name="Google Shape;998;p148"/>
          <p:cNvSpPr txBox="1"/>
          <p:nvPr>
            <p:ph type="title"/>
          </p:nvPr>
        </p:nvSpPr>
        <p:spPr>
          <a:xfrm>
            <a:off x="838200" y="811161"/>
            <a:ext cx="3335594" cy="54033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Lucida Sans"/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 is IoT?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148"/>
          <p:cNvSpPr/>
          <p:nvPr/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Book Antiqua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0" name="Google Shape;1000;p148"/>
          <p:cNvSpPr txBox="1"/>
          <p:nvPr>
            <p:ph idx="1" type="body"/>
          </p:nvPr>
        </p:nvSpPr>
        <p:spPr>
          <a:xfrm>
            <a:off x="5216711" y="1743075"/>
            <a:ext cx="6730873" cy="5426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3716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20"/>
              <a:buNone/>
            </a:pPr>
            <a:r>
              <a:rPr lang="en-US">
                <a:solidFill>
                  <a:srgbClr val="002060"/>
                </a:solidFill>
              </a:rPr>
              <a:t> </a:t>
            </a:r>
            <a:endParaRPr sz="14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820"/>
              <a:buNone/>
            </a:pPr>
            <a:r>
              <a:rPr b="1" lang="en-US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Internet of things (IoT)</a:t>
            </a:r>
            <a:r>
              <a:rPr lang="en-US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is a network of physical objects with embedded electronics, software, connectivity and people to exchange data, for intelligent applications and services</a:t>
            </a:r>
            <a:endParaRPr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black, monitor, table, holding&#10;&#10;Description automatically generated" id="1561" name="Google Shape;1561;p1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400" y="116632"/>
            <a:ext cx="10657184" cy="6840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5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200615_115551" id="1566" name="Google Shape;1566;p1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200615_120300" id="1571" name="Google Shape;1571;p1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re_pdf_exportpage2" id="1576" name="Google Shape;1576;p1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0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188"/>
          <p:cNvSpPr txBox="1"/>
          <p:nvPr/>
        </p:nvSpPr>
        <p:spPr>
          <a:xfrm>
            <a:off x="2423592" y="2780928"/>
            <a:ext cx="795149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Wireless sanitizer dispenser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5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oT enabled Sanitiser (1)" id="1586" name="Google Shape;1586;p1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6850" y="0"/>
            <a:ext cx="1638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oT enabled Sanitiser (2)" id="1591" name="Google Shape;1591;p1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6450" y="0"/>
            <a:ext cx="2957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191"/>
          <p:cNvSpPr/>
          <p:nvPr/>
        </p:nvSpPr>
        <p:spPr>
          <a:xfrm>
            <a:off x="0" y="0"/>
            <a:ext cx="1119116" cy="6858000"/>
          </a:xfrm>
          <a:prstGeom prst="rect">
            <a:avLst/>
          </a:prstGeom>
          <a:solidFill>
            <a:srgbClr val="2B5CA9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7" name="Google Shape;1597;p191"/>
          <p:cNvSpPr txBox="1"/>
          <p:nvPr/>
        </p:nvSpPr>
        <p:spPr>
          <a:xfrm>
            <a:off x="1143964" y="2879502"/>
            <a:ext cx="10515600" cy="1033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5CA9"/>
              </a:buClr>
              <a:buSzPts val="3200"/>
              <a:buFont typeface="Arial Narrow"/>
              <a:buNone/>
            </a:pPr>
            <a:r>
              <a:rPr b="0" i="0" lang="en-US" sz="3600" u="none" cap="none" strike="noStrike">
                <a:solidFill>
                  <a:schemeClr val="accent1"/>
                </a:solidFill>
                <a:latin typeface="Lustria"/>
                <a:ea typeface="Lustria"/>
                <a:cs typeface="Lustria"/>
                <a:sym typeface="Lustria"/>
              </a:rPr>
              <a:t>Real time location tracking -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5CA9"/>
              </a:buClr>
              <a:buSzPts val="3200"/>
              <a:buFont typeface="Arial Narrow"/>
              <a:buNone/>
            </a:pPr>
            <a:r>
              <a:rPr b="0" i="0" lang="en-US" sz="3600" u="none" cap="none" strike="noStrike">
                <a:solidFill>
                  <a:schemeClr val="accent1"/>
                </a:solidFill>
                <a:latin typeface="Lustria"/>
                <a:ea typeface="Lustria"/>
                <a:cs typeface="Lustria"/>
                <a:sym typeface="Lustria"/>
              </a:rPr>
              <a:t>Patient  and asset tracking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98" name="Google Shape;1598;p191"/>
          <p:cNvCxnSpPr/>
          <p:nvPr/>
        </p:nvCxnSpPr>
        <p:spPr>
          <a:xfrm>
            <a:off x="1143964" y="3776879"/>
            <a:ext cx="10465904" cy="0"/>
          </a:xfrm>
          <a:prstGeom prst="straightConnector1">
            <a:avLst/>
          </a:prstGeom>
          <a:noFill/>
          <a:ln cap="rnd" cmpd="sng" w="9525">
            <a:solidFill>
              <a:srgbClr val="98A9D8"/>
            </a:solidFill>
            <a:prstDash val="solid"/>
            <a:miter lim="800000"/>
            <a:headEnd len="sm" w="sm" type="none"/>
            <a:tailEnd len="med" w="med" type="oval"/>
          </a:ln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02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192"/>
          <p:cNvSpPr/>
          <p:nvPr/>
        </p:nvSpPr>
        <p:spPr>
          <a:xfrm>
            <a:off x="5295332" y="2265528"/>
            <a:ext cx="6444800" cy="2123713"/>
          </a:xfrm>
          <a:prstGeom prst="roundRect">
            <a:avLst>
              <a:gd fmla="val 100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4" name="Google Shape;1604;p192"/>
          <p:cNvSpPr/>
          <p:nvPr/>
        </p:nvSpPr>
        <p:spPr>
          <a:xfrm>
            <a:off x="0" y="0"/>
            <a:ext cx="477671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Book Antiqua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5" name="Google Shape;1605;p192"/>
          <p:cNvSpPr txBox="1"/>
          <p:nvPr>
            <p:ph type="title"/>
          </p:nvPr>
        </p:nvSpPr>
        <p:spPr>
          <a:xfrm>
            <a:off x="838200" y="542925"/>
            <a:ext cx="3335594" cy="545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Lucida Sans"/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 is Real time tracking system ?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6" name="Google Shape;1606;p192"/>
          <p:cNvSpPr/>
          <p:nvPr/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Book Antiqua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7" name="Google Shape;1607;p192"/>
          <p:cNvSpPr txBox="1"/>
          <p:nvPr>
            <p:ph idx="1" type="body"/>
          </p:nvPr>
        </p:nvSpPr>
        <p:spPr>
          <a:xfrm>
            <a:off x="4867275" y="311169"/>
            <a:ext cx="7077075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3716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20"/>
              <a:buNone/>
            </a:pPr>
            <a:r>
              <a:rPr lang="en-US">
                <a:solidFill>
                  <a:srgbClr val="002060"/>
                </a:solidFill>
              </a:rPr>
              <a:t> </a:t>
            </a:r>
            <a:endParaRPr sz="14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002060"/>
                </a:solidFill>
              </a:rPr>
              <a:t>Real-time locating systems (RTLS) are used to automatically identify and track the location of objects or people in real time, usually within a building or other contained area.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002060"/>
              </a:solidFill>
            </a:endParaRPr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002060"/>
                </a:solidFill>
              </a:rPr>
              <a:t> Wireless RTLS tags are attached to objects or worn by people, and in most RTLS, fixed reference points receive wireless signals from tags to determine their location</a:t>
            </a:r>
            <a:endParaRPr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3" name="Google Shape;1613;p193"/>
          <p:cNvCxnSpPr/>
          <p:nvPr/>
        </p:nvCxnSpPr>
        <p:spPr>
          <a:xfrm>
            <a:off x="838200" y="854775"/>
            <a:ext cx="10518366" cy="0"/>
          </a:xfrm>
          <a:prstGeom prst="straightConnector1">
            <a:avLst/>
          </a:prstGeom>
          <a:noFill/>
          <a:ln cap="rnd" cmpd="sng" w="9525">
            <a:solidFill>
              <a:srgbClr val="98A9D8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614" name="Google Shape;1614;p193"/>
          <p:cNvSpPr txBox="1"/>
          <p:nvPr/>
        </p:nvSpPr>
        <p:spPr>
          <a:xfrm>
            <a:off x="838200" y="66070"/>
            <a:ext cx="10515600" cy="799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5CA9"/>
              </a:buClr>
              <a:buSzPts val="3200"/>
              <a:buFont typeface="Arial Narrow"/>
              <a:buNone/>
            </a:pPr>
            <a:r>
              <a:rPr b="0" i="0" lang="en-US" sz="3200" u="none" cap="none" strike="noStrike">
                <a:solidFill>
                  <a:srgbClr val="4472C4"/>
                </a:solidFill>
                <a:latin typeface="Lustria"/>
                <a:ea typeface="Lustria"/>
                <a:cs typeface="Lustria"/>
                <a:sym typeface="Lustria"/>
              </a:rPr>
              <a:t>Patient and Asset Tags</a:t>
            </a:r>
            <a:endParaRPr b="0" i="0" sz="1400" u="none" cap="none" strike="noStrike">
              <a:solidFill>
                <a:srgbClr val="4472C4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grpSp>
        <p:nvGrpSpPr>
          <p:cNvPr id="1615" name="Google Shape;1615;p193"/>
          <p:cNvGrpSpPr/>
          <p:nvPr/>
        </p:nvGrpSpPr>
        <p:grpSpPr>
          <a:xfrm>
            <a:off x="6364904" y="984457"/>
            <a:ext cx="4988896" cy="5873543"/>
            <a:chOff x="618186" y="708339"/>
            <a:chExt cx="4635254" cy="5002543"/>
          </a:xfrm>
        </p:grpSpPr>
        <p:sp>
          <p:nvSpPr>
            <p:cNvPr id="1616" name="Google Shape;1616;p193"/>
            <p:cNvSpPr/>
            <p:nvPr/>
          </p:nvSpPr>
          <p:spPr>
            <a:xfrm>
              <a:off x="682581" y="5356722"/>
              <a:ext cx="4417454" cy="35416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8179"/>
                </a:buClr>
                <a:buSzPts val="24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70C0"/>
                  </a:solidFill>
                  <a:latin typeface="Lustria"/>
                  <a:ea typeface="Lustria"/>
                  <a:cs typeface="Lustria"/>
                  <a:sym typeface="Lustria"/>
                </a:rPr>
                <a:t>Syringe Pump with asset tag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193"/>
            <p:cNvSpPr/>
            <p:nvPr/>
          </p:nvSpPr>
          <p:spPr>
            <a:xfrm>
              <a:off x="618186" y="708339"/>
              <a:ext cx="4635254" cy="465174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 picture containing person, indoor, looking  Description automatically generated" id="1618" name="Google Shape;1618;p1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0" y="984457"/>
            <a:ext cx="4844144" cy="531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9" name="Google Shape;1619;p193"/>
          <p:cNvSpPr/>
          <p:nvPr/>
        </p:nvSpPr>
        <p:spPr>
          <a:xfrm>
            <a:off x="927865" y="6299407"/>
            <a:ext cx="4754479" cy="4158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8179"/>
              </a:buClr>
              <a:buSzPts val="2400"/>
              <a:buFont typeface="Arial"/>
              <a:buNone/>
            </a:pPr>
            <a:r>
              <a:rPr b="0" i="0" lang="en-US" sz="2000" u="none" cap="none" strike="noStrike">
                <a:solidFill>
                  <a:srgbClr val="0070C0"/>
                </a:solidFill>
                <a:latin typeface="Lustria"/>
                <a:ea typeface="Lustria"/>
                <a:cs typeface="Lustria"/>
                <a:sym typeface="Lustria"/>
              </a:rPr>
              <a:t>Patient with wrist band tag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Google Shape;1006;p149"/>
          <p:cNvGrpSpPr/>
          <p:nvPr/>
        </p:nvGrpSpPr>
        <p:grpSpPr>
          <a:xfrm>
            <a:off x="326468" y="2814875"/>
            <a:ext cx="11632135" cy="822679"/>
            <a:chOff x="880" y="1319926"/>
            <a:chExt cx="11632135" cy="822679"/>
          </a:xfrm>
        </p:grpSpPr>
        <p:sp>
          <p:nvSpPr>
            <p:cNvPr id="1007" name="Google Shape;1007;p149"/>
            <p:cNvSpPr/>
            <p:nvPr/>
          </p:nvSpPr>
          <p:spPr>
            <a:xfrm>
              <a:off x="880" y="1319926"/>
              <a:ext cx="1705036" cy="658143"/>
            </a:xfrm>
            <a:prstGeom prst="chevron">
              <a:avLst>
                <a:gd fmla="val 40000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149"/>
            <p:cNvSpPr/>
            <p:nvPr/>
          </p:nvSpPr>
          <p:spPr>
            <a:xfrm>
              <a:off x="455556" y="1484462"/>
              <a:ext cx="1439808" cy="65814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149"/>
            <p:cNvSpPr txBox="1"/>
            <p:nvPr/>
          </p:nvSpPr>
          <p:spPr>
            <a:xfrm>
              <a:off x="474832" y="1503738"/>
              <a:ext cx="1401256" cy="6195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Monitor</a:t>
              </a:r>
              <a:endParaRPr/>
            </a:p>
          </p:txBody>
        </p:sp>
        <p:sp>
          <p:nvSpPr>
            <p:cNvPr id="1010" name="Google Shape;1010;p149"/>
            <p:cNvSpPr/>
            <p:nvPr/>
          </p:nvSpPr>
          <p:spPr>
            <a:xfrm>
              <a:off x="1948410" y="1319926"/>
              <a:ext cx="1705036" cy="658143"/>
            </a:xfrm>
            <a:prstGeom prst="chevron">
              <a:avLst>
                <a:gd fmla="val 40000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149"/>
            <p:cNvSpPr/>
            <p:nvPr/>
          </p:nvSpPr>
          <p:spPr>
            <a:xfrm>
              <a:off x="2403086" y="1484462"/>
              <a:ext cx="1439808" cy="65814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149"/>
            <p:cNvSpPr txBox="1"/>
            <p:nvPr/>
          </p:nvSpPr>
          <p:spPr>
            <a:xfrm>
              <a:off x="2422362" y="1503738"/>
              <a:ext cx="1401256" cy="6195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Measure</a:t>
              </a:r>
              <a:endParaRPr/>
            </a:p>
          </p:txBody>
        </p:sp>
        <p:sp>
          <p:nvSpPr>
            <p:cNvPr id="1013" name="Google Shape;1013;p149"/>
            <p:cNvSpPr/>
            <p:nvPr/>
          </p:nvSpPr>
          <p:spPr>
            <a:xfrm>
              <a:off x="3895940" y="1319926"/>
              <a:ext cx="1705036" cy="658143"/>
            </a:xfrm>
            <a:prstGeom prst="chevron">
              <a:avLst>
                <a:gd fmla="val 40000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149"/>
            <p:cNvSpPr/>
            <p:nvPr/>
          </p:nvSpPr>
          <p:spPr>
            <a:xfrm>
              <a:off x="4350616" y="1484462"/>
              <a:ext cx="1439808" cy="65814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149"/>
            <p:cNvSpPr txBox="1"/>
            <p:nvPr/>
          </p:nvSpPr>
          <p:spPr>
            <a:xfrm>
              <a:off x="4369892" y="1503738"/>
              <a:ext cx="1401256" cy="6195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Record</a:t>
              </a:r>
              <a:endParaRPr/>
            </a:p>
          </p:txBody>
        </p:sp>
        <p:sp>
          <p:nvSpPr>
            <p:cNvPr id="1016" name="Google Shape;1016;p149"/>
            <p:cNvSpPr/>
            <p:nvPr/>
          </p:nvSpPr>
          <p:spPr>
            <a:xfrm>
              <a:off x="5843470" y="1319926"/>
              <a:ext cx="1705036" cy="658143"/>
            </a:xfrm>
            <a:prstGeom prst="chevron">
              <a:avLst>
                <a:gd fmla="val 40000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149"/>
            <p:cNvSpPr/>
            <p:nvPr/>
          </p:nvSpPr>
          <p:spPr>
            <a:xfrm>
              <a:off x="6298147" y="1484462"/>
              <a:ext cx="1439808" cy="65814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149"/>
            <p:cNvSpPr txBox="1"/>
            <p:nvPr/>
          </p:nvSpPr>
          <p:spPr>
            <a:xfrm>
              <a:off x="6317423" y="1503738"/>
              <a:ext cx="1401256" cy="6195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Communicate</a:t>
              </a:r>
              <a:endParaRPr/>
            </a:p>
          </p:txBody>
        </p:sp>
        <p:sp>
          <p:nvSpPr>
            <p:cNvPr id="1019" name="Google Shape;1019;p149"/>
            <p:cNvSpPr/>
            <p:nvPr/>
          </p:nvSpPr>
          <p:spPr>
            <a:xfrm>
              <a:off x="7791000" y="1319926"/>
              <a:ext cx="1705036" cy="658143"/>
            </a:xfrm>
            <a:prstGeom prst="chevron">
              <a:avLst>
                <a:gd fmla="val 40000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149"/>
            <p:cNvSpPr/>
            <p:nvPr/>
          </p:nvSpPr>
          <p:spPr>
            <a:xfrm>
              <a:off x="8245677" y="1484462"/>
              <a:ext cx="1439808" cy="65814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149"/>
            <p:cNvSpPr txBox="1"/>
            <p:nvPr/>
          </p:nvSpPr>
          <p:spPr>
            <a:xfrm>
              <a:off x="8264953" y="1503738"/>
              <a:ext cx="1401256" cy="6195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Automate</a:t>
              </a:r>
              <a:endParaRPr/>
            </a:p>
          </p:txBody>
        </p:sp>
        <p:sp>
          <p:nvSpPr>
            <p:cNvPr id="1022" name="Google Shape;1022;p149"/>
            <p:cNvSpPr/>
            <p:nvPr/>
          </p:nvSpPr>
          <p:spPr>
            <a:xfrm>
              <a:off x="9738530" y="1319926"/>
              <a:ext cx="1705036" cy="658143"/>
            </a:xfrm>
            <a:prstGeom prst="chevron">
              <a:avLst>
                <a:gd fmla="val 40000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149"/>
            <p:cNvSpPr/>
            <p:nvPr/>
          </p:nvSpPr>
          <p:spPr>
            <a:xfrm>
              <a:off x="10193207" y="1484462"/>
              <a:ext cx="1439808" cy="65814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149"/>
            <p:cNvSpPr txBox="1"/>
            <p:nvPr/>
          </p:nvSpPr>
          <p:spPr>
            <a:xfrm>
              <a:off x="10212483" y="1503738"/>
              <a:ext cx="1401256" cy="6195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Insights</a:t>
              </a:r>
              <a:endParaRPr/>
            </a:p>
          </p:txBody>
        </p:sp>
      </p:grpSp>
      <p:sp>
        <p:nvSpPr>
          <p:cNvPr id="1025" name="Google Shape;1025;p149"/>
          <p:cNvSpPr txBox="1"/>
          <p:nvPr/>
        </p:nvSpPr>
        <p:spPr>
          <a:xfrm>
            <a:off x="485776" y="390288"/>
            <a:ext cx="10515600" cy="723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5CA9"/>
              </a:buClr>
              <a:buSzPts val="3200"/>
              <a:buFont typeface="Arial Narrow"/>
              <a:buNone/>
            </a:pPr>
            <a:r>
              <a:rPr b="0" i="0" lang="en-US" sz="3600" u="none" cap="none" strike="noStrike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can IoT do? </a:t>
            </a:r>
            <a:endParaRPr b="0" i="0" sz="3600" u="none" cap="none" strike="noStrike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6" name="Google Shape;1026;p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01376" y="9526"/>
            <a:ext cx="1190624" cy="1219199"/>
          </a:xfrm>
          <a:prstGeom prst="rect">
            <a:avLst/>
          </a:prstGeom>
          <a:solidFill>
            <a:srgbClr val="A82582"/>
          </a:solidFill>
          <a:ln>
            <a:noFill/>
          </a:ln>
        </p:spPr>
      </p:pic>
      <p:sp>
        <p:nvSpPr>
          <p:cNvPr id="1027" name="Google Shape;1027;p149"/>
          <p:cNvSpPr txBox="1"/>
          <p:nvPr/>
        </p:nvSpPr>
        <p:spPr>
          <a:xfrm>
            <a:off x="36164" y="4499807"/>
            <a:ext cx="12212744" cy="723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5CA9"/>
              </a:buClr>
              <a:buSzPts val="3200"/>
              <a:buFont typeface="Arial Narrow"/>
              <a:buNone/>
            </a:pPr>
            <a:r>
              <a:rPr b="0" i="0" lang="en-US" sz="4000" u="none" cap="none" strike="noStrike">
                <a:solidFill>
                  <a:srgbClr val="4472C4"/>
                </a:solidFill>
                <a:latin typeface="Lustria"/>
                <a:ea typeface="Lustria"/>
                <a:cs typeface="Lustria"/>
                <a:sym typeface="Lustria"/>
              </a:rPr>
              <a:t>Enable data driven process automation and control</a:t>
            </a:r>
            <a:endParaRPr b="0" i="0" sz="4000" u="none" cap="none" strike="noStrike">
              <a:solidFill>
                <a:srgbClr val="4472C4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4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p194"/>
          <p:cNvSpPr txBox="1"/>
          <p:nvPr>
            <p:ph type="title"/>
          </p:nvPr>
        </p:nvSpPr>
        <p:spPr>
          <a:xfrm>
            <a:off x="529107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5CA9"/>
              </a:buClr>
              <a:buSzPts val="3200"/>
              <a:buFont typeface="Arial Narrow"/>
              <a:buNone/>
            </a:pPr>
            <a:r>
              <a:rPr lang="en-US" sz="3200">
                <a:solidFill>
                  <a:srgbClr val="4472C4"/>
                </a:solidFill>
                <a:latin typeface="Lustria"/>
                <a:ea typeface="Lustria"/>
                <a:cs typeface="Lustria"/>
                <a:sym typeface="Lustria"/>
              </a:rPr>
              <a:t>Technology Overview  </a:t>
            </a:r>
            <a:endParaRPr sz="3200">
              <a:solidFill>
                <a:srgbClr val="4472C4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cxnSp>
        <p:nvCxnSpPr>
          <p:cNvPr id="1626" name="Google Shape;1626;p194"/>
          <p:cNvCxnSpPr/>
          <p:nvPr/>
        </p:nvCxnSpPr>
        <p:spPr>
          <a:xfrm>
            <a:off x="624724" y="888143"/>
            <a:ext cx="10844784" cy="0"/>
          </a:xfrm>
          <a:prstGeom prst="straightConnector1">
            <a:avLst/>
          </a:prstGeom>
          <a:noFill/>
          <a:ln cap="rnd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oval"/>
          </a:ln>
        </p:spPr>
      </p:cxnSp>
      <p:grpSp>
        <p:nvGrpSpPr>
          <p:cNvPr id="1627" name="Google Shape;1627;p194"/>
          <p:cNvGrpSpPr/>
          <p:nvPr/>
        </p:nvGrpSpPr>
        <p:grpSpPr>
          <a:xfrm>
            <a:off x="669509" y="1923726"/>
            <a:ext cx="11405684" cy="3786164"/>
            <a:chOff x="-170707" y="1081439"/>
            <a:chExt cx="9462953" cy="2119666"/>
          </a:xfrm>
        </p:grpSpPr>
        <p:cxnSp>
          <p:nvCxnSpPr>
            <p:cNvPr id="1628" name="Google Shape;1628;p194"/>
            <p:cNvCxnSpPr/>
            <p:nvPr/>
          </p:nvCxnSpPr>
          <p:spPr>
            <a:xfrm>
              <a:off x="5366310" y="1804031"/>
              <a:ext cx="509171" cy="2180"/>
            </a:xfrm>
            <a:prstGeom prst="straightConnector1">
              <a:avLst/>
            </a:prstGeom>
            <a:solidFill>
              <a:schemeClr val="accent1"/>
            </a:solidFill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629" name="Google Shape;1629;p194"/>
            <p:cNvCxnSpPr/>
            <p:nvPr/>
          </p:nvCxnSpPr>
          <p:spPr>
            <a:xfrm flipH="1" rot="-10740000">
              <a:off x="7180401" y="1788444"/>
              <a:ext cx="457200" cy="12879"/>
            </a:xfrm>
            <a:prstGeom prst="straightConnector1">
              <a:avLst/>
            </a:prstGeom>
            <a:solidFill>
              <a:schemeClr val="accent1"/>
            </a:solidFill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630" name="Google Shape;1630;p194"/>
            <p:cNvSpPr txBox="1"/>
            <p:nvPr/>
          </p:nvSpPr>
          <p:spPr>
            <a:xfrm>
              <a:off x="-115274" y="2581109"/>
              <a:ext cx="1504767" cy="619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Beacon Tags/ Card/ Sensors -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00206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Active cards transmitting BLE signals</a:t>
              </a:r>
              <a:endParaRPr/>
            </a:p>
          </p:txBody>
        </p:sp>
        <p:sp>
          <p:nvSpPr>
            <p:cNvPr id="1631" name="Google Shape;1631;p194"/>
            <p:cNvSpPr txBox="1"/>
            <p:nvPr/>
          </p:nvSpPr>
          <p:spPr>
            <a:xfrm>
              <a:off x="2226463" y="2606498"/>
              <a:ext cx="1287887" cy="2787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Signals received by Cloud Sense</a:t>
              </a:r>
              <a:endParaRPr/>
            </a:p>
          </p:txBody>
        </p:sp>
        <p:sp>
          <p:nvSpPr>
            <p:cNvPr id="1632" name="Google Shape;1632;p194"/>
            <p:cNvSpPr txBox="1"/>
            <p:nvPr/>
          </p:nvSpPr>
          <p:spPr>
            <a:xfrm>
              <a:off x="4122677" y="2597023"/>
              <a:ext cx="1472486" cy="2787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Uses the Wireless network</a:t>
              </a:r>
              <a:endParaRPr/>
            </a:p>
          </p:txBody>
        </p:sp>
        <p:sp>
          <p:nvSpPr>
            <p:cNvPr id="1633" name="Google Shape;1633;p194"/>
            <p:cNvSpPr txBox="1"/>
            <p:nvPr/>
          </p:nvSpPr>
          <p:spPr>
            <a:xfrm>
              <a:off x="5879206" y="2602203"/>
              <a:ext cx="1472486" cy="2787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Cloud based location engine </a:t>
              </a:r>
              <a:endParaRPr/>
            </a:p>
          </p:txBody>
        </p:sp>
        <p:sp>
          <p:nvSpPr>
            <p:cNvPr id="1634" name="Google Shape;1634;p194"/>
            <p:cNvSpPr txBox="1"/>
            <p:nvPr/>
          </p:nvSpPr>
          <p:spPr>
            <a:xfrm>
              <a:off x="7819760" y="2602371"/>
              <a:ext cx="1472486" cy="2787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Dashboards &amp; Analytics</a:t>
              </a:r>
              <a:endParaRPr/>
            </a:p>
          </p:txBody>
        </p:sp>
        <p:pic>
          <p:nvPicPr>
            <p:cNvPr id="1635" name="Google Shape;1635;p19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878779" y="1158714"/>
              <a:ext cx="1879644" cy="14158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6" name="Google Shape;1636;p19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170707" y="1081439"/>
              <a:ext cx="1882555" cy="15129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7" name="Google Shape;1637;p194"/>
            <p:cNvSpPr/>
            <p:nvPr/>
          </p:nvSpPr>
          <p:spPr>
            <a:xfrm>
              <a:off x="4091040" y="1351171"/>
              <a:ext cx="1219199" cy="1011936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194"/>
            <p:cNvSpPr/>
            <p:nvPr/>
          </p:nvSpPr>
          <p:spPr>
            <a:xfrm>
              <a:off x="5893844" y="1396056"/>
              <a:ext cx="1219200" cy="9271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39" name="Google Shape;1639;p19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641337" y="1153399"/>
              <a:ext cx="1365035" cy="12568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40" name="Google Shape;1640;p194"/>
            <p:cNvCxnSpPr/>
            <p:nvPr/>
          </p:nvCxnSpPr>
          <p:spPr>
            <a:xfrm flipH="1" rot="-10740000">
              <a:off x="1578567" y="1807769"/>
              <a:ext cx="457200" cy="12879"/>
            </a:xfrm>
            <a:prstGeom prst="straightConnector1">
              <a:avLst/>
            </a:prstGeom>
            <a:solidFill>
              <a:schemeClr val="accent1"/>
            </a:solidFill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641" name="Google Shape;1641;p194"/>
            <p:cNvCxnSpPr/>
            <p:nvPr/>
          </p:nvCxnSpPr>
          <p:spPr>
            <a:xfrm flipH="1" rot="10800000">
              <a:off x="3597978" y="1796266"/>
              <a:ext cx="489455" cy="7341"/>
            </a:xfrm>
            <a:prstGeom prst="straightConnector1">
              <a:avLst/>
            </a:prstGeom>
            <a:solidFill>
              <a:schemeClr val="accent1"/>
            </a:solidFill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9-02-09 (1)" id="1646" name="Google Shape;1646;p1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36" y="67126"/>
            <a:ext cx="12072664" cy="679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0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9-02-09 (2)" id="1651" name="Google Shape;1651;p1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51369"/>
            <a:ext cx="12283324" cy="6909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9-02-09 (4)" id="1656" name="Google Shape;1656;p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36" y="67127"/>
            <a:ext cx="11993332" cy="674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0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9-02-09 (5)" id="1661" name="Google Shape;1661;p1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28" y="108074"/>
            <a:ext cx="11964144" cy="6729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199"/>
          <p:cNvSpPr txBox="1"/>
          <p:nvPr/>
        </p:nvSpPr>
        <p:spPr>
          <a:xfrm>
            <a:off x="2152650" y="1116014"/>
            <a:ext cx="7886700" cy="661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472C4"/>
                </a:solidFill>
                <a:latin typeface="Lustria"/>
                <a:ea typeface="Lustria"/>
                <a:cs typeface="Lustria"/>
                <a:sym typeface="Lustria"/>
              </a:rPr>
              <a:t>                                  RTLS  Asset Tracking </a:t>
            </a:r>
            <a:endParaRPr b="0" i="0" sz="1050" u="none" cap="none" strike="noStrike">
              <a:solidFill>
                <a:srgbClr val="4472C4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1667" name="Google Shape;1667;p1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973" y="116633"/>
            <a:ext cx="12017969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8" name="Google Shape;1668;p1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58" y="3068959"/>
            <a:ext cx="12101340" cy="3789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2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p200"/>
          <p:cNvSpPr txBox="1"/>
          <p:nvPr/>
        </p:nvSpPr>
        <p:spPr>
          <a:xfrm flipH="1">
            <a:off x="3647727" y="2780928"/>
            <a:ext cx="6048671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Energy savings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7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p201"/>
          <p:cNvSpPr txBox="1"/>
          <p:nvPr>
            <p:ph type="title"/>
          </p:nvPr>
        </p:nvSpPr>
        <p:spPr>
          <a:xfrm>
            <a:off x="1981200" y="685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4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Energy consumption in hospitals </a:t>
            </a:r>
            <a:endParaRPr/>
          </a:p>
        </p:txBody>
      </p:sp>
      <p:sp>
        <p:nvSpPr>
          <p:cNvPr id="1679" name="Google Shape;1679;p201"/>
          <p:cNvSpPr txBox="1"/>
          <p:nvPr>
            <p:ph idx="1" type="body"/>
          </p:nvPr>
        </p:nvSpPr>
        <p:spPr>
          <a:xfrm>
            <a:off x="1981200" y="1700808"/>
            <a:ext cx="8229600" cy="477619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660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Hospital buildings consume 3 times the energy of a hotel, Mall or a IT building for  per square feet area/per user</a:t>
            </a:r>
            <a:endParaRPr/>
          </a:p>
          <a:p>
            <a:pPr indent="-457200" lvl="0" marL="660400" rtl="0" algn="l">
              <a:spcBef>
                <a:spcPts val="638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Patients and attendants, visitors use the facility 24/7</a:t>
            </a:r>
            <a:endParaRPr/>
          </a:p>
          <a:p>
            <a:pPr indent="-457200" lvl="0" marL="660400" rtl="0" algn="l">
              <a:spcBef>
                <a:spcPts val="638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More infrastructure faculties like CSSD,medical equipment </a:t>
            </a:r>
            <a:endParaRPr/>
          </a:p>
          <a:p>
            <a:pPr indent="-457200" lvl="0" marL="660400" rtl="0" algn="l">
              <a:spcBef>
                <a:spcPts val="638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High intensity of use parking/lifts/water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3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84" name="Google Shape;1684;p202"/>
          <p:cNvGraphicFramePr/>
          <p:nvPr/>
        </p:nvGraphicFramePr>
        <p:xfrm>
          <a:off x="1676400" y="533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{999204BF-1E1A-4870-BC5C-DF4D563F46AB}</a:tableStyleId>
              </a:tblPr>
              <a:tblGrid>
                <a:gridCol w="2660650"/>
                <a:gridCol w="547700"/>
                <a:gridCol w="547675"/>
                <a:gridCol w="703275"/>
                <a:gridCol w="874700"/>
                <a:gridCol w="838200"/>
                <a:gridCol w="658825"/>
                <a:gridCol w="679450"/>
                <a:gridCol w="469900"/>
                <a:gridCol w="782625"/>
              </a:tblGrid>
              <a:tr h="358775">
                <a:tc gridSpan="10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900"/>
                        <a:buFont typeface="Noto Sans Symbols"/>
                        <a:buNone/>
                      </a:pPr>
                      <a:r>
                        <a:rPr b="1" i="0" lang="en-US" sz="12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MONTHLY ELECTRICITY CONSUMPTION DETAILS OF HOSPITALS IN INDIA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923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Name of the Organisation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No.of   Beds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Emp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Sq ft Area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Monthly Con (Ele.Units)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Electricity Charg. in Lacs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MD in KVA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Per.Sq ft Ele. Charge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Per. Bed Unit Con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 Bed Charges Rs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7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Kovai Medical Center, Coimbatore.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33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350</a:t>
                      </a:r>
                      <a:endParaRPr b="0" i="0" sz="1800" u="none" cap="none" strike="noStrike">
                        <a:solidFill>
                          <a:srgbClr val="00336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1200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365000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00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300000</a:t>
                      </a:r>
                      <a:endParaRPr b="0" i="0" sz="1800" u="none" cap="none" strike="noStrike">
                        <a:solidFill>
                          <a:srgbClr val="00006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18.00</a:t>
                      </a:r>
                      <a:endParaRPr b="0" i="0" sz="1800" u="none" cap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CC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700</a:t>
                      </a:r>
                      <a:endParaRPr b="0" i="0" sz="1800" u="none" cap="none" strike="noStrike">
                        <a:solidFill>
                          <a:srgbClr val="CC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4.93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860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5140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Apollo Hospitals, Chennai.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33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585</a:t>
                      </a:r>
                      <a:endParaRPr b="0" i="0" sz="1800" u="none" cap="none" strike="noStrike">
                        <a:solidFill>
                          <a:srgbClr val="00336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3320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406690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00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1088200</a:t>
                      </a:r>
                      <a:endParaRPr b="0" i="0" sz="1800" u="none" cap="none" strike="noStrike">
                        <a:solidFill>
                          <a:srgbClr val="00006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65.29</a:t>
                      </a:r>
                      <a:endParaRPr b="0" i="0" sz="1800" u="none" cap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CC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2300</a:t>
                      </a:r>
                      <a:endParaRPr b="0" i="0" sz="1800" u="none" cap="none" strike="noStrike">
                        <a:solidFill>
                          <a:srgbClr val="CC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16.05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1860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11160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G.K.N.M Hospital, Coimbatore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33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530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1310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424979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00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305000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18.3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CC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630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4.30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570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3450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Ganga Hospitals, Coimbatore.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33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400</a:t>
                      </a:r>
                      <a:endParaRPr b="0" i="0" sz="1800" u="none" cap="none" strike="noStrike">
                        <a:solidFill>
                          <a:srgbClr val="00336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1000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358000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00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152126</a:t>
                      </a:r>
                      <a:endParaRPr b="0" i="0" sz="1800" u="none" cap="none" strike="noStrike">
                        <a:solidFill>
                          <a:srgbClr val="00006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9.13</a:t>
                      </a:r>
                      <a:endParaRPr b="0" i="0" sz="1800" u="none" cap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CC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360</a:t>
                      </a:r>
                      <a:endParaRPr b="0" i="0" sz="1800" u="none" cap="none" strike="noStrike">
                        <a:solidFill>
                          <a:srgbClr val="CC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2.55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380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2280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7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Meenakshi Mission Hospital, Madurai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33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550</a:t>
                      </a:r>
                      <a:endParaRPr b="0" i="0" sz="1800" u="none" cap="none" strike="noStrike">
                        <a:solidFill>
                          <a:srgbClr val="00336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1591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301091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00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280000</a:t>
                      </a:r>
                      <a:endParaRPr b="0" i="0" sz="1800" u="none" cap="none" strike="noStrike">
                        <a:solidFill>
                          <a:srgbClr val="00006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16.80</a:t>
                      </a:r>
                      <a:endParaRPr b="0" i="0" sz="1800" u="none" cap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CC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672</a:t>
                      </a:r>
                      <a:endParaRPr b="0" i="0" sz="1800" u="none" cap="none" strike="noStrike">
                        <a:solidFill>
                          <a:srgbClr val="CC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5.58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3050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SPS Apollo Hospital, Ludhiana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33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350</a:t>
                      </a:r>
                      <a:endParaRPr b="0" i="0" sz="1800" u="none" cap="none" strike="noStrike">
                        <a:solidFill>
                          <a:srgbClr val="00336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1100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325000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00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300000</a:t>
                      </a:r>
                      <a:endParaRPr b="0" i="0" sz="1800" u="none" cap="none" strike="noStrike">
                        <a:solidFill>
                          <a:srgbClr val="00006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18.00</a:t>
                      </a:r>
                      <a:endParaRPr b="0" i="0" sz="1800" u="none" cap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CC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1000</a:t>
                      </a:r>
                      <a:endParaRPr b="0" i="0" sz="1800" u="none" cap="none" strike="noStrike">
                        <a:solidFill>
                          <a:srgbClr val="CC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5.54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860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5140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7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Kavery Medical Centre, Trichy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33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400</a:t>
                      </a:r>
                      <a:endParaRPr b="0" i="0" sz="1800" u="none" cap="none" strike="noStrike">
                        <a:solidFill>
                          <a:srgbClr val="00336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711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127000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00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95000</a:t>
                      </a:r>
                      <a:endParaRPr b="0" i="0" sz="1800" u="none" cap="none" strike="noStrike">
                        <a:solidFill>
                          <a:srgbClr val="00006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5.70</a:t>
                      </a:r>
                      <a:endParaRPr b="0" i="0" sz="1800" u="none" cap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CC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204</a:t>
                      </a:r>
                      <a:endParaRPr b="0" i="0" sz="1800" u="none" cap="none" strike="noStrike">
                        <a:solidFill>
                          <a:srgbClr val="CC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4.49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1420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Rajiv Gandhi Medical College, Thene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33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550</a:t>
                      </a:r>
                      <a:endParaRPr b="0" i="0" sz="1800" u="none" cap="none" strike="noStrike">
                        <a:solidFill>
                          <a:srgbClr val="00336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650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320000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00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130000</a:t>
                      </a:r>
                      <a:endParaRPr b="0" i="0" sz="1800" u="none" cap="none" strike="noStrike">
                        <a:solidFill>
                          <a:srgbClr val="00006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7.80</a:t>
                      </a:r>
                      <a:endParaRPr b="0" i="0" sz="1800" u="none" cap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CC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510</a:t>
                      </a:r>
                      <a:endParaRPr b="0" i="0" sz="1800" u="none" cap="none" strike="noStrike">
                        <a:solidFill>
                          <a:srgbClr val="CC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2.44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1420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Aravind Eye Hospital, Madurai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33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285</a:t>
                      </a:r>
                      <a:endParaRPr b="0" i="0" sz="1800" u="none" cap="none" strike="noStrike">
                        <a:solidFill>
                          <a:srgbClr val="00336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1068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121900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00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108000</a:t>
                      </a:r>
                      <a:endParaRPr b="0" i="0" sz="1800" u="none" cap="none" strike="noStrike">
                        <a:solidFill>
                          <a:srgbClr val="00006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6.48</a:t>
                      </a:r>
                      <a:endParaRPr b="0" i="0" sz="1800" u="none" cap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CC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350</a:t>
                      </a:r>
                      <a:endParaRPr b="0" i="0" sz="1800" u="none" cap="none" strike="noStrike">
                        <a:solidFill>
                          <a:srgbClr val="CC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5.32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380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2270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7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Joseph Eye Hospital, Trichy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33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300</a:t>
                      </a:r>
                      <a:endParaRPr b="0" i="0" sz="1800" u="none" cap="none" strike="noStrike">
                        <a:solidFill>
                          <a:srgbClr val="00336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130000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00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40000</a:t>
                      </a:r>
                      <a:endParaRPr b="0" i="0" sz="1800" u="none" cap="none" strike="noStrike">
                        <a:solidFill>
                          <a:srgbClr val="00006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2.40</a:t>
                      </a:r>
                      <a:endParaRPr b="0" i="0" sz="1800" u="none" cap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CC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300</a:t>
                      </a:r>
                      <a:endParaRPr b="0" i="0" sz="1800" u="none" cap="none" strike="noStrike">
                        <a:solidFill>
                          <a:srgbClr val="CC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1.85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800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7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Geeth Ragunath Hospitsl, Salem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33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50</a:t>
                      </a:r>
                      <a:endParaRPr b="0" i="0" sz="1800" u="none" cap="none" strike="noStrike">
                        <a:solidFill>
                          <a:srgbClr val="00336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5000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0000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10500</a:t>
                      </a:r>
                      <a:endParaRPr b="0" i="0" sz="1800" u="none" cap="none" strike="noStrike">
                        <a:solidFill>
                          <a:srgbClr val="00006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0.63</a:t>
                      </a:r>
                      <a:endParaRPr b="0" i="0" sz="1800" u="none" cap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rgbClr val="CC33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nil</a:t>
                      </a:r>
                      <a:endParaRPr b="0" i="0" sz="1800" u="none" cap="none" strike="noStrike">
                        <a:solidFill>
                          <a:srgbClr val="CC33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12.60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750"/>
                        <a:buFont typeface="Noto Sans Symbols"/>
                        <a:buNone/>
                      </a:pPr>
                      <a:r>
                        <a:rPr b="1" i="0" lang="en-US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1260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685" name="Google Shape;1685;p202"/>
          <p:cNvSpPr txBox="1"/>
          <p:nvPr>
            <p:ph idx="12" type="sldNum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MS - Energy Dashboard" id="1690" name="Google Shape;1690;p2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919" y="0"/>
            <a:ext cx="121200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50"/>
          <p:cNvSpPr txBox="1"/>
          <p:nvPr/>
        </p:nvSpPr>
        <p:spPr>
          <a:xfrm>
            <a:off x="-888776" y="360688"/>
            <a:ext cx="12242576" cy="6584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5CA9"/>
              </a:buClr>
              <a:buSzPts val="3200"/>
              <a:buFont typeface="Arial Narrow"/>
              <a:buNone/>
            </a:pPr>
            <a:r>
              <a:rPr b="0" i="0" lang="en-US" sz="3600" u="none" cap="none" strike="noStrike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Types of IoT sensors</a:t>
            </a:r>
            <a:endParaRPr b="0" i="0" sz="3600" u="none" cap="none" strike="noStrike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33" name="Google Shape;1033;p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01376" y="9526"/>
            <a:ext cx="1190624" cy="1219199"/>
          </a:xfrm>
          <a:prstGeom prst="rect">
            <a:avLst/>
          </a:prstGeom>
          <a:solidFill>
            <a:srgbClr val="A82582"/>
          </a:solidFill>
          <a:ln>
            <a:noFill/>
          </a:ln>
        </p:spPr>
      </p:pic>
      <p:grpSp>
        <p:nvGrpSpPr>
          <p:cNvPr id="1034" name="Google Shape;1034;p150"/>
          <p:cNvGrpSpPr/>
          <p:nvPr/>
        </p:nvGrpSpPr>
        <p:grpSpPr>
          <a:xfrm>
            <a:off x="838199" y="1144854"/>
            <a:ext cx="10465903" cy="5601960"/>
            <a:chOff x="0" y="111175"/>
            <a:chExt cx="10465903" cy="5601960"/>
          </a:xfrm>
        </p:grpSpPr>
        <p:sp>
          <p:nvSpPr>
            <p:cNvPr id="1035" name="Google Shape;1035;p150"/>
            <p:cNvSpPr/>
            <p:nvPr/>
          </p:nvSpPr>
          <p:spPr>
            <a:xfrm>
              <a:off x="0" y="421135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36" name="Google Shape;1036;p150"/>
            <p:cNvSpPr/>
            <p:nvPr/>
          </p:nvSpPr>
          <p:spPr>
            <a:xfrm>
              <a:off x="523295" y="111175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37" name="Google Shape;1037;p150"/>
            <p:cNvSpPr txBox="1"/>
            <p:nvPr/>
          </p:nvSpPr>
          <p:spPr>
            <a:xfrm>
              <a:off x="553557" y="14143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Temperature and Humidity  sensors </a:t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38" name="Google Shape;1038;p150"/>
            <p:cNvSpPr/>
            <p:nvPr/>
          </p:nvSpPr>
          <p:spPr>
            <a:xfrm>
              <a:off x="0" y="1373695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39" name="Google Shape;1039;p150"/>
            <p:cNvSpPr/>
            <p:nvPr/>
          </p:nvSpPr>
          <p:spPr>
            <a:xfrm>
              <a:off x="523295" y="1063735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40" name="Google Shape;1040;p150"/>
            <p:cNvSpPr txBox="1"/>
            <p:nvPr/>
          </p:nvSpPr>
          <p:spPr>
            <a:xfrm>
              <a:off x="553557" y="109399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Level sensors </a:t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41" name="Google Shape;1041;p150"/>
            <p:cNvSpPr/>
            <p:nvPr/>
          </p:nvSpPr>
          <p:spPr>
            <a:xfrm>
              <a:off x="0" y="2326255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42" name="Google Shape;1042;p150"/>
            <p:cNvSpPr/>
            <p:nvPr/>
          </p:nvSpPr>
          <p:spPr>
            <a:xfrm>
              <a:off x="523295" y="2016295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43" name="Google Shape;1043;p150"/>
            <p:cNvSpPr txBox="1"/>
            <p:nvPr/>
          </p:nvSpPr>
          <p:spPr>
            <a:xfrm>
              <a:off x="553557" y="204655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Water/gas/oil flow sensors  </a:t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44" name="Google Shape;1044;p150"/>
            <p:cNvSpPr/>
            <p:nvPr/>
          </p:nvSpPr>
          <p:spPr>
            <a:xfrm>
              <a:off x="0" y="3278815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45" name="Google Shape;1045;p150"/>
            <p:cNvSpPr/>
            <p:nvPr/>
          </p:nvSpPr>
          <p:spPr>
            <a:xfrm>
              <a:off x="523295" y="2968855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46" name="Google Shape;1046;p150"/>
            <p:cNvSpPr txBox="1"/>
            <p:nvPr/>
          </p:nvSpPr>
          <p:spPr>
            <a:xfrm>
              <a:off x="553557" y="299911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Energy sensors</a:t>
              </a:r>
              <a:endParaRPr b="0" i="0" sz="20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47" name="Google Shape;1047;p150"/>
            <p:cNvSpPr/>
            <p:nvPr/>
          </p:nvSpPr>
          <p:spPr>
            <a:xfrm>
              <a:off x="0" y="4231375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48" name="Google Shape;1048;p150"/>
            <p:cNvSpPr/>
            <p:nvPr/>
          </p:nvSpPr>
          <p:spPr>
            <a:xfrm>
              <a:off x="523295" y="3921415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49" name="Google Shape;1049;p150"/>
            <p:cNvSpPr txBox="1"/>
            <p:nvPr/>
          </p:nvSpPr>
          <p:spPr>
            <a:xfrm>
              <a:off x="553557" y="395167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Location sensors   </a:t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50" name="Google Shape;1050;p150"/>
            <p:cNvSpPr/>
            <p:nvPr/>
          </p:nvSpPr>
          <p:spPr>
            <a:xfrm>
              <a:off x="0" y="5183935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51" name="Google Shape;1051;p150"/>
            <p:cNvSpPr txBox="1"/>
            <p:nvPr/>
          </p:nvSpPr>
          <p:spPr>
            <a:xfrm>
              <a:off x="0" y="5183935"/>
              <a:ext cx="10465903" cy="52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9350" lIns="812250" spcFirstLastPara="1" rIns="812250" wrap="square" tIns="437375">
              <a:noAutofit/>
            </a:bodyPr>
            <a:lstStyle/>
            <a:p>
              <a:pPr indent="-9525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52" name="Google Shape;1052;p150"/>
            <p:cNvSpPr/>
            <p:nvPr/>
          </p:nvSpPr>
          <p:spPr>
            <a:xfrm>
              <a:off x="523295" y="4873975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53" name="Google Shape;1053;p150"/>
            <p:cNvSpPr txBox="1"/>
            <p:nvPr/>
          </p:nvSpPr>
          <p:spPr>
            <a:xfrm>
              <a:off x="553557" y="490423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Vibration sensors </a:t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4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9-10-30 (14)" id="1695" name="Google Shape;1695;p2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85725"/>
            <a:ext cx="12039600" cy="677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9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 (23)" id="1700" name="Google Shape;1700;p2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20-06-18" id="1705" name="Google Shape;1705;p2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9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p207"/>
          <p:cNvSpPr txBox="1"/>
          <p:nvPr/>
        </p:nvSpPr>
        <p:spPr>
          <a:xfrm flipH="1">
            <a:off x="2277373" y="2918303"/>
            <a:ext cx="940279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4472C4"/>
                </a:solidFill>
                <a:latin typeface="Lustria"/>
                <a:ea typeface="Lustria"/>
                <a:cs typeface="Lustria"/>
                <a:sym typeface="Lustria"/>
              </a:rPr>
              <a:t>Case Studies - EMS</a:t>
            </a:r>
            <a:endParaRPr/>
          </a:p>
        </p:txBody>
      </p:sp>
      <p:sp>
        <p:nvSpPr>
          <p:cNvPr id="1711" name="Google Shape;1711;p207"/>
          <p:cNvSpPr/>
          <p:nvPr/>
        </p:nvSpPr>
        <p:spPr>
          <a:xfrm>
            <a:off x="0" y="0"/>
            <a:ext cx="1119116" cy="6858000"/>
          </a:xfrm>
          <a:prstGeom prst="rect">
            <a:avLst/>
          </a:prstGeom>
          <a:solidFill>
            <a:srgbClr val="2B5CA9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5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p208"/>
          <p:cNvSpPr txBox="1"/>
          <p:nvPr/>
        </p:nvSpPr>
        <p:spPr>
          <a:xfrm flipH="1">
            <a:off x="2783631" y="2564904"/>
            <a:ext cx="626469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Compliance and safety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0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209"/>
          <p:cNvSpPr txBox="1"/>
          <p:nvPr/>
        </p:nvSpPr>
        <p:spPr>
          <a:xfrm flipH="1">
            <a:off x="1605277" y="1981351"/>
            <a:ext cx="10008968" cy="26179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Case study 1 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No  temperature data recorded for 10days </a:t>
            </a:r>
            <a:endParaRPr b="0" i="0" sz="3200" u="none" cap="none" strike="noStrike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2" name="Google Shape;1722;p209"/>
          <p:cNvSpPr/>
          <p:nvPr/>
        </p:nvSpPr>
        <p:spPr>
          <a:xfrm>
            <a:off x="0" y="0"/>
            <a:ext cx="1119116" cy="6858000"/>
          </a:xfrm>
          <a:prstGeom prst="rect">
            <a:avLst/>
          </a:prstGeom>
          <a:solidFill>
            <a:srgbClr val="2B5CA9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6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7" name="Google Shape;1727;p210"/>
          <p:cNvGrpSpPr/>
          <p:nvPr/>
        </p:nvGrpSpPr>
        <p:grpSpPr>
          <a:xfrm>
            <a:off x="1231728" y="1259705"/>
            <a:ext cx="9695180" cy="5187910"/>
            <a:chOff x="4947" y="280731"/>
            <a:chExt cx="9695180" cy="5187910"/>
          </a:xfrm>
        </p:grpSpPr>
        <p:sp>
          <p:nvSpPr>
            <p:cNvPr id="1728" name="Google Shape;1728;p210"/>
            <p:cNvSpPr/>
            <p:nvPr/>
          </p:nvSpPr>
          <p:spPr>
            <a:xfrm>
              <a:off x="4947" y="280731"/>
              <a:ext cx="4409724" cy="5187910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cap="flat" cmpd="sng" w="9525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210"/>
            <p:cNvSpPr/>
            <p:nvPr/>
          </p:nvSpPr>
          <p:spPr>
            <a:xfrm>
              <a:off x="225433" y="488247"/>
              <a:ext cx="3968751" cy="3372142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210"/>
            <p:cNvSpPr/>
            <p:nvPr/>
          </p:nvSpPr>
          <p:spPr>
            <a:xfrm>
              <a:off x="225433" y="3860389"/>
              <a:ext cx="3968751" cy="14007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210"/>
            <p:cNvSpPr txBox="1"/>
            <p:nvPr/>
          </p:nvSpPr>
          <p:spPr>
            <a:xfrm>
              <a:off x="225433" y="3860389"/>
              <a:ext cx="3968751" cy="14007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No recording data</a:t>
              </a:r>
              <a:endParaRPr/>
            </a:p>
          </p:txBody>
        </p:sp>
        <p:sp>
          <p:nvSpPr>
            <p:cNvPr id="1732" name="Google Shape;1732;p210"/>
            <p:cNvSpPr/>
            <p:nvPr/>
          </p:nvSpPr>
          <p:spPr>
            <a:xfrm>
              <a:off x="5290403" y="280731"/>
              <a:ext cx="4409724" cy="5187910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cap="flat" cmpd="sng" w="9525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210"/>
            <p:cNvSpPr/>
            <p:nvPr/>
          </p:nvSpPr>
          <p:spPr>
            <a:xfrm>
              <a:off x="5510889" y="488247"/>
              <a:ext cx="3968751" cy="337214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210"/>
            <p:cNvSpPr/>
            <p:nvPr/>
          </p:nvSpPr>
          <p:spPr>
            <a:xfrm>
              <a:off x="5510889" y="3860389"/>
              <a:ext cx="3968751" cy="14007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210"/>
            <p:cNvSpPr txBox="1"/>
            <p:nvPr/>
          </p:nvSpPr>
          <p:spPr>
            <a:xfrm>
              <a:off x="5510889" y="3860389"/>
              <a:ext cx="3968751" cy="14007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Incomplete record</a:t>
              </a:r>
              <a:endParaRPr/>
            </a:p>
          </p:txBody>
        </p:sp>
      </p:grpSp>
      <p:sp>
        <p:nvSpPr>
          <p:cNvPr id="1736" name="Google Shape;1736;p210"/>
          <p:cNvSpPr txBox="1"/>
          <p:nvPr/>
        </p:nvSpPr>
        <p:spPr>
          <a:xfrm>
            <a:off x="529107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5CA9"/>
              </a:buClr>
              <a:buSzPts val="3200"/>
              <a:buFont typeface="Arial"/>
              <a:buNone/>
            </a:pPr>
            <a:r>
              <a:rPr b="0" i="0" lang="en-US" sz="2400" u="none" cap="none" strike="noStrike">
                <a:solidFill>
                  <a:srgbClr val="4472C4"/>
                </a:solidFill>
                <a:latin typeface="Lustria"/>
                <a:ea typeface="Lustria"/>
                <a:cs typeface="Lustria"/>
                <a:sym typeface="Lustria"/>
              </a:rPr>
              <a:t>Case study 1: No record of  of pharmacy refrigerator temperature data  </a:t>
            </a:r>
            <a:endParaRPr/>
          </a:p>
        </p:txBody>
      </p:sp>
      <p:cxnSp>
        <p:nvCxnSpPr>
          <p:cNvPr id="1737" name="Google Shape;1737;p210"/>
          <p:cNvCxnSpPr/>
          <p:nvPr/>
        </p:nvCxnSpPr>
        <p:spPr>
          <a:xfrm>
            <a:off x="624724" y="1061812"/>
            <a:ext cx="10844784" cy="0"/>
          </a:xfrm>
          <a:prstGeom prst="straightConnector1">
            <a:avLst/>
          </a:prstGeom>
          <a:noFill/>
          <a:ln cap="rnd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oval"/>
          </a:ln>
        </p:spPr>
      </p:cxn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11"/>
          <p:cNvSpPr txBox="1"/>
          <p:nvPr/>
        </p:nvSpPr>
        <p:spPr>
          <a:xfrm flipH="1">
            <a:off x="1605277" y="1981351"/>
            <a:ext cx="10008968" cy="26179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Case study 2 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28 degree refrigerator temperature!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Refrigerator door was kept open for long time during  stock checking and data logger was also found defective </a:t>
            </a:r>
            <a:endParaRPr b="0" i="0" sz="2800" u="none" cap="none" strike="noStrike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3" name="Google Shape;1743;p211"/>
          <p:cNvSpPr/>
          <p:nvPr/>
        </p:nvSpPr>
        <p:spPr>
          <a:xfrm>
            <a:off x="0" y="0"/>
            <a:ext cx="1119116" cy="6858000"/>
          </a:xfrm>
          <a:prstGeom prst="rect">
            <a:avLst/>
          </a:prstGeom>
          <a:solidFill>
            <a:srgbClr val="2B5CA9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8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212"/>
          <p:cNvSpPr txBox="1"/>
          <p:nvPr/>
        </p:nvSpPr>
        <p:spPr>
          <a:xfrm>
            <a:off x="838200" y="-97975"/>
            <a:ext cx="10515600" cy="799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5CA9"/>
              </a:buClr>
              <a:buSzPts val="3200"/>
              <a:buFont typeface="Arial Narrow"/>
              <a:buNone/>
            </a:pPr>
            <a:r>
              <a:t/>
            </a:r>
            <a:endParaRPr b="0" i="0" sz="1400" u="none" cap="none" strike="noStrike">
              <a:solidFill>
                <a:srgbClr val="4472C4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750" name="Google Shape;1750;p212"/>
          <p:cNvSpPr/>
          <p:nvPr/>
        </p:nvSpPr>
        <p:spPr>
          <a:xfrm>
            <a:off x="119336" y="0"/>
            <a:ext cx="11881320" cy="657022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4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p213"/>
          <p:cNvSpPr txBox="1"/>
          <p:nvPr/>
        </p:nvSpPr>
        <p:spPr>
          <a:xfrm flipH="1">
            <a:off x="1605277" y="1981351"/>
            <a:ext cx="10008968" cy="26179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Case study 2 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Spike in refrigerator temperature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Refrigerator door was not closed properly many times during the day .</a:t>
            </a:r>
            <a:endParaRPr b="0" i="0" sz="2800" u="none" cap="none" strike="noStrike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6" name="Google Shape;1756;p213"/>
          <p:cNvSpPr/>
          <p:nvPr/>
        </p:nvSpPr>
        <p:spPr>
          <a:xfrm>
            <a:off x="0" y="0"/>
            <a:ext cx="1119116" cy="6858000"/>
          </a:xfrm>
          <a:prstGeom prst="rect">
            <a:avLst/>
          </a:prstGeom>
          <a:solidFill>
            <a:srgbClr val="2B5CA9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51"/>
          <p:cNvSpPr txBox="1"/>
          <p:nvPr/>
        </p:nvSpPr>
        <p:spPr>
          <a:xfrm>
            <a:off x="-888776" y="360688"/>
            <a:ext cx="12242576" cy="6584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5CA9"/>
              </a:buClr>
              <a:buSzPts val="3200"/>
              <a:buFont typeface="Arial Narrow"/>
              <a:buNone/>
            </a:pPr>
            <a:r>
              <a:rPr b="0" i="0" lang="en-US" sz="3600" u="none" cap="none" strike="noStrike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IoT Architechture</a:t>
            </a:r>
            <a:endParaRPr b="0" i="0" sz="3600" u="none" cap="none" strike="noStrike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59" name="Google Shape;1059;p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01376" y="9526"/>
            <a:ext cx="1190624" cy="1219199"/>
          </a:xfrm>
          <a:prstGeom prst="rect">
            <a:avLst/>
          </a:prstGeom>
          <a:solidFill>
            <a:srgbClr val="A82582"/>
          </a:solidFill>
          <a:ln>
            <a:noFill/>
          </a:ln>
        </p:spPr>
      </p:pic>
      <p:grpSp>
        <p:nvGrpSpPr>
          <p:cNvPr id="1060" name="Google Shape;1060;p151"/>
          <p:cNvGrpSpPr/>
          <p:nvPr/>
        </p:nvGrpSpPr>
        <p:grpSpPr>
          <a:xfrm>
            <a:off x="838199" y="1155128"/>
            <a:ext cx="10465903" cy="5601960"/>
            <a:chOff x="0" y="111175"/>
            <a:chExt cx="10465903" cy="5601960"/>
          </a:xfrm>
        </p:grpSpPr>
        <p:sp>
          <p:nvSpPr>
            <p:cNvPr id="1061" name="Google Shape;1061;p151"/>
            <p:cNvSpPr/>
            <p:nvPr/>
          </p:nvSpPr>
          <p:spPr>
            <a:xfrm>
              <a:off x="0" y="421135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62" name="Google Shape;1062;p151"/>
            <p:cNvSpPr/>
            <p:nvPr/>
          </p:nvSpPr>
          <p:spPr>
            <a:xfrm>
              <a:off x="523295" y="111175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63" name="Google Shape;1063;p151"/>
            <p:cNvSpPr txBox="1"/>
            <p:nvPr/>
          </p:nvSpPr>
          <p:spPr>
            <a:xfrm>
              <a:off x="553557" y="14143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IoT device /sensors/ gateways /Embeded software</a:t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64" name="Google Shape;1064;p151"/>
            <p:cNvSpPr/>
            <p:nvPr/>
          </p:nvSpPr>
          <p:spPr>
            <a:xfrm>
              <a:off x="0" y="1373695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65" name="Google Shape;1065;p151"/>
            <p:cNvSpPr/>
            <p:nvPr/>
          </p:nvSpPr>
          <p:spPr>
            <a:xfrm>
              <a:off x="523295" y="1063735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66" name="Google Shape;1066;p151"/>
            <p:cNvSpPr txBox="1"/>
            <p:nvPr/>
          </p:nvSpPr>
          <p:spPr>
            <a:xfrm>
              <a:off x="553557" y="109399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Connectivity -LAN/BLE/WiFi/LoRa/NBIoT/Zigbee /3/4/5G</a:t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67" name="Google Shape;1067;p151"/>
            <p:cNvSpPr/>
            <p:nvPr/>
          </p:nvSpPr>
          <p:spPr>
            <a:xfrm>
              <a:off x="0" y="2326255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68" name="Google Shape;1068;p151"/>
            <p:cNvSpPr/>
            <p:nvPr/>
          </p:nvSpPr>
          <p:spPr>
            <a:xfrm>
              <a:off x="523295" y="2016295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69" name="Google Shape;1069;p151"/>
            <p:cNvSpPr txBox="1"/>
            <p:nvPr/>
          </p:nvSpPr>
          <p:spPr>
            <a:xfrm>
              <a:off x="553557" y="204655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Cloud -AWS/Microsoft Azure/Google cloud </a:t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70" name="Google Shape;1070;p151"/>
            <p:cNvSpPr/>
            <p:nvPr/>
          </p:nvSpPr>
          <p:spPr>
            <a:xfrm>
              <a:off x="0" y="3278815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71" name="Google Shape;1071;p151"/>
            <p:cNvSpPr/>
            <p:nvPr/>
          </p:nvSpPr>
          <p:spPr>
            <a:xfrm>
              <a:off x="523295" y="2968855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72" name="Google Shape;1072;p151"/>
            <p:cNvSpPr txBox="1"/>
            <p:nvPr/>
          </p:nvSpPr>
          <p:spPr>
            <a:xfrm>
              <a:off x="553557" y="299911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IOT platform-AWS/Microsoft Azure/Google/IBM</a:t>
              </a:r>
              <a:endParaRPr b="0" i="0" sz="20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73" name="Google Shape;1073;p151"/>
            <p:cNvSpPr/>
            <p:nvPr/>
          </p:nvSpPr>
          <p:spPr>
            <a:xfrm>
              <a:off x="0" y="4231375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74" name="Google Shape;1074;p151"/>
            <p:cNvSpPr/>
            <p:nvPr/>
          </p:nvSpPr>
          <p:spPr>
            <a:xfrm>
              <a:off x="523295" y="3921415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75" name="Google Shape;1075;p151"/>
            <p:cNvSpPr txBox="1"/>
            <p:nvPr/>
          </p:nvSpPr>
          <p:spPr>
            <a:xfrm>
              <a:off x="553557" y="395167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Security  </a:t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76" name="Google Shape;1076;p151"/>
            <p:cNvSpPr/>
            <p:nvPr/>
          </p:nvSpPr>
          <p:spPr>
            <a:xfrm>
              <a:off x="0" y="5183935"/>
              <a:ext cx="10465903" cy="5292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77" name="Google Shape;1077;p151"/>
            <p:cNvSpPr txBox="1"/>
            <p:nvPr/>
          </p:nvSpPr>
          <p:spPr>
            <a:xfrm>
              <a:off x="0" y="5183935"/>
              <a:ext cx="10465903" cy="52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9350" lIns="812250" spcFirstLastPara="1" rIns="812250" wrap="square" tIns="437375">
              <a:noAutofit/>
            </a:bodyPr>
            <a:lstStyle/>
            <a:p>
              <a:pPr indent="-9525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78" name="Google Shape;1078;p151"/>
            <p:cNvSpPr/>
            <p:nvPr/>
          </p:nvSpPr>
          <p:spPr>
            <a:xfrm>
              <a:off x="523295" y="4873975"/>
              <a:ext cx="7326132" cy="619920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sp>
          <p:nvSpPr>
            <p:cNvPr id="1079" name="Google Shape;1079;p151"/>
            <p:cNvSpPr txBox="1"/>
            <p:nvPr/>
          </p:nvSpPr>
          <p:spPr>
            <a:xfrm>
              <a:off x="553557" y="4904237"/>
              <a:ext cx="726560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6900" spcFirstLastPara="1" rIns="276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FFFFFF"/>
                  </a:solidFill>
                  <a:latin typeface="Lustria"/>
                  <a:ea typeface="Lustria"/>
                  <a:cs typeface="Lustria"/>
                  <a:sym typeface="Lustria"/>
                </a:rPr>
                <a:t>Analytics /Dashboard/ML/AI</a:t>
              </a:r>
              <a:endParaRPr b="0" i="0" sz="2000" u="none" cap="none" strike="noStrik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0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_20190530-221710_Samsung Internet" id="1761" name="Google Shape;1761;p2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5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6" name="Google Shape;1766;p215"/>
          <p:cNvGrpSpPr/>
          <p:nvPr/>
        </p:nvGrpSpPr>
        <p:grpSpPr>
          <a:xfrm>
            <a:off x="397712" y="1728591"/>
            <a:ext cx="11643663" cy="3851647"/>
            <a:chOff x="13895" y="1447657"/>
            <a:chExt cx="11643663" cy="3851647"/>
          </a:xfrm>
        </p:grpSpPr>
        <p:sp>
          <p:nvSpPr>
            <p:cNvPr id="1767" name="Google Shape;1767;p215"/>
            <p:cNvSpPr/>
            <p:nvPr/>
          </p:nvSpPr>
          <p:spPr>
            <a:xfrm>
              <a:off x="13895" y="1506361"/>
              <a:ext cx="3056239" cy="3595576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cap="flat" cmpd="sng" w="9525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215"/>
            <p:cNvSpPr/>
            <p:nvPr/>
          </p:nvSpPr>
          <p:spPr>
            <a:xfrm>
              <a:off x="153381" y="1536868"/>
              <a:ext cx="2750615" cy="291004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215"/>
            <p:cNvSpPr/>
            <p:nvPr/>
          </p:nvSpPr>
          <p:spPr>
            <a:xfrm>
              <a:off x="153381" y="4307203"/>
              <a:ext cx="2750615" cy="970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215"/>
            <p:cNvSpPr txBox="1"/>
            <p:nvPr/>
          </p:nvSpPr>
          <p:spPr>
            <a:xfrm>
              <a:off x="153381" y="4307203"/>
              <a:ext cx="2750615" cy="970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Graph indicating spike in ER Refrigerator temperature</a:t>
              </a:r>
              <a:endParaRPr/>
            </a:p>
          </p:txBody>
        </p:sp>
        <p:sp>
          <p:nvSpPr>
            <p:cNvPr id="1771" name="Google Shape;1771;p215"/>
            <p:cNvSpPr/>
            <p:nvPr/>
          </p:nvSpPr>
          <p:spPr>
            <a:xfrm>
              <a:off x="3715994" y="1457654"/>
              <a:ext cx="3056239" cy="3595576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cap="flat" cmpd="sng" w="9525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215"/>
            <p:cNvSpPr/>
            <p:nvPr/>
          </p:nvSpPr>
          <p:spPr>
            <a:xfrm>
              <a:off x="3868806" y="1505608"/>
              <a:ext cx="2750615" cy="292851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215"/>
            <p:cNvSpPr/>
            <p:nvPr/>
          </p:nvSpPr>
          <p:spPr>
            <a:xfrm>
              <a:off x="3868834" y="4245182"/>
              <a:ext cx="2750615" cy="970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215"/>
            <p:cNvSpPr txBox="1"/>
            <p:nvPr/>
          </p:nvSpPr>
          <p:spPr>
            <a:xfrm>
              <a:off x="3868834" y="4245182"/>
              <a:ext cx="2750615" cy="970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SMS alert on temperature change</a:t>
              </a:r>
              <a:endParaRPr/>
            </a:p>
          </p:txBody>
        </p:sp>
        <p:sp>
          <p:nvSpPr>
            <p:cNvPr id="1775" name="Google Shape;1775;p215"/>
            <p:cNvSpPr/>
            <p:nvPr/>
          </p:nvSpPr>
          <p:spPr>
            <a:xfrm>
              <a:off x="7431420" y="1447657"/>
              <a:ext cx="4226138" cy="3595576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cap="flat" cmpd="sng" w="9525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215"/>
            <p:cNvSpPr/>
            <p:nvPr/>
          </p:nvSpPr>
          <p:spPr>
            <a:xfrm>
              <a:off x="7656067" y="1542202"/>
              <a:ext cx="3803524" cy="288852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215"/>
            <p:cNvSpPr/>
            <p:nvPr/>
          </p:nvSpPr>
          <p:spPr>
            <a:xfrm>
              <a:off x="8169181" y="4328499"/>
              <a:ext cx="2750615" cy="970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215"/>
            <p:cNvSpPr txBox="1"/>
            <p:nvPr/>
          </p:nvSpPr>
          <p:spPr>
            <a:xfrm>
              <a:off x="8169181" y="4328499"/>
              <a:ext cx="2750615" cy="970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Email alert on temperature change</a:t>
              </a:r>
              <a:endParaRPr/>
            </a:p>
          </p:txBody>
        </p:sp>
      </p:grpSp>
      <p:sp>
        <p:nvSpPr>
          <p:cNvPr id="1779" name="Google Shape;1779;p215"/>
          <p:cNvSpPr txBox="1"/>
          <p:nvPr/>
        </p:nvSpPr>
        <p:spPr>
          <a:xfrm>
            <a:off x="51546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4472C4"/>
                </a:solidFill>
                <a:latin typeface="Lustria"/>
                <a:ea typeface="Lustria"/>
                <a:cs typeface="Lustria"/>
                <a:sym typeface="Lustria"/>
              </a:rPr>
              <a:t>Case study 2 : Spike in refrigerator temperature</a:t>
            </a:r>
            <a:endParaRPr/>
          </a:p>
        </p:txBody>
      </p:sp>
      <p:cxnSp>
        <p:nvCxnSpPr>
          <p:cNvPr id="1780" name="Google Shape;1780;p215"/>
          <p:cNvCxnSpPr/>
          <p:nvPr/>
        </p:nvCxnSpPr>
        <p:spPr>
          <a:xfrm>
            <a:off x="624724" y="1061812"/>
            <a:ext cx="10844784" cy="0"/>
          </a:xfrm>
          <a:prstGeom prst="straightConnector1">
            <a:avLst/>
          </a:prstGeom>
          <a:noFill/>
          <a:ln cap="rnd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781" name="Google Shape;1781;p215"/>
          <p:cNvSpPr txBox="1"/>
          <p:nvPr/>
        </p:nvSpPr>
        <p:spPr>
          <a:xfrm>
            <a:off x="1091822" y="5691116"/>
            <a:ext cx="10038080" cy="574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Refrigerator</a:t>
            </a:r>
            <a:r>
              <a:rPr b="0" i="0" lang="en-US" sz="1400" u="none" cap="none" strike="noStrike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door was kept open for long time during  stock checking and data logger was also found defective </a:t>
            </a:r>
            <a:endParaRPr b="0" i="0" sz="16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6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p216"/>
          <p:cNvSpPr/>
          <p:nvPr/>
        </p:nvSpPr>
        <p:spPr>
          <a:xfrm>
            <a:off x="11590986" y="0"/>
            <a:ext cx="601014" cy="6858000"/>
          </a:xfrm>
          <a:prstGeom prst="rect">
            <a:avLst/>
          </a:prstGeom>
          <a:solidFill>
            <a:srgbClr val="2B5CA9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8" name="Google Shape;1788;p216"/>
          <p:cNvSpPr/>
          <p:nvPr/>
        </p:nvSpPr>
        <p:spPr>
          <a:xfrm>
            <a:off x="-186" y="0"/>
            <a:ext cx="9506625" cy="6858000"/>
          </a:xfrm>
          <a:prstGeom prst="rect">
            <a:avLst/>
          </a:prstGeom>
          <a:solidFill>
            <a:srgbClr val="2B5CA9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9" name="Google Shape;1789;p216"/>
          <p:cNvSpPr txBox="1"/>
          <p:nvPr>
            <p:ph type="ctrTitle"/>
          </p:nvPr>
        </p:nvSpPr>
        <p:spPr>
          <a:xfrm>
            <a:off x="196370" y="692679"/>
            <a:ext cx="9213794" cy="22057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Narrow"/>
              <a:buNone/>
            </a:pPr>
            <a:br>
              <a:rPr lang="en-US" sz="3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br>
              <a:rPr lang="en-US" sz="3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br>
              <a:rPr lang="en-US" sz="3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lang="en-US" sz="3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b="0"/>
          </a:p>
        </p:txBody>
      </p:sp>
      <p:pic>
        <p:nvPicPr>
          <p:cNvPr id="1790" name="Google Shape;1790;p2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3599" y="3068960"/>
            <a:ext cx="1486977" cy="1916307"/>
          </a:xfrm>
          <a:prstGeom prst="rect">
            <a:avLst/>
          </a:prstGeom>
          <a:solidFill>
            <a:srgbClr val="A82582"/>
          </a:solidFill>
          <a:ln>
            <a:noFill/>
          </a:ln>
        </p:spPr>
      </p:pic>
      <p:sp>
        <p:nvSpPr>
          <p:cNvPr id="1791" name="Google Shape;1791;p216"/>
          <p:cNvSpPr txBox="1"/>
          <p:nvPr/>
        </p:nvSpPr>
        <p:spPr>
          <a:xfrm>
            <a:off x="1497204" y="2027335"/>
            <a:ext cx="5266092" cy="871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2" name="Google Shape;1792;p216"/>
          <p:cNvSpPr txBox="1"/>
          <p:nvPr/>
        </p:nvSpPr>
        <p:spPr>
          <a:xfrm>
            <a:off x="-50973" y="3591154"/>
            <a:ext cx="9557412" cy="32668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U K  Ananthapadmanabhan</a:t>
            </a:r>
            <a:endParaRPr b="0" i="0" sz="2400" u="none" cap="none" strike="noStrike">
              <a:solidFill>
                <a:srgbClr val="000000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M: 9597033733</a:t>
            </a:r>
            <a:endParaRPr b="0" i="0" sz="2400" u="none" cap="none" strike="noStrike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E: ananth.uk@tenxhealthtech.com</a:t>
            </a:r>
            <a:endParaRPr b="0" i="0" sz="2400" u="none" cap="none" strike="noStrike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19</a:t>
            </a:r>
            <a:r>
              <a:rPr b="0" baseline="30000" i="0" lang="en-US" sz="24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th</a:t>
            </a:r>
            <a:r>
              <a:rPr b="0" i="0" lang="en-US" sz="24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 June 2020</a:t>
            </a:r>
            <a:endParaRPr b="0" i="0" sz="2400" u="none" cap="none" strike="noStrike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793" name="Google Shape;1793;p216"/>
          <p:cNvSpPr txBox="1"/>
          <p:nvPr/>
        </p:nvSpPr>
        <p:spPr>
          <a:xfrm>
            <a:off x="4019909" y="3959525"/>
            <a:ext cx="457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4" name="Google Shape;1794;p216"/>
          <p:cNvSpPr txBox="1"/>
          <p:nvPr/>
        </p:nvSpPr>
        <p:spPr>
          <a:xfrm>
            <a:off x="-1" y="1223204"/>
            <a:ext cx="9506439" cy="220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Thank you 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Stay connected and  safe!</a:t>
            </a:r>
            <a:endParaRPr b="0" i="1" sz="4000" u="none" cap="none" strike="noStrike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152"/>
          <p:cNvSpPr txBox="1"/>
          <p:nvPr>
            <p:ph type="title"/>
          </p:nvPr>
        </p:nvSpPr>
        <p:spPr>
          <a:xfrm>
            <a:off x="529107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5CA9"/>
              </a:buClr>
              <a:buSzPts val="3200"/>
              <a:buFont typeface="Arial Narrow"/>
              <a:buNone/>
            </a:pPr>
            <a:r>
              <a:rPr lang="en-US" sz="3200">
                <a:solidFill>
                  <a:srgbClr val="4472C4"/>
                </a:solidFill>
                <a:latin typeface="Lustria"/>
                <a:ea typeface="Lustria"/>
                <a:cs typeface="Lustria"/>
                <a:sym typeface="Lustria"/>
              </a:rPr>
              <a:t>IoT technology overview  </a:t>
            </a:r>
            <a:endParaRPr sz="3200">
              <a:solidFill>
                <a:srgbClr val="4472C4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cxnSp>
        <p:nvCxnSpPr>
          <p:cNvPr id="1086" name="Google Shape;1086;p152"/>
          <p:cNvCxnSpPr/>
          <p:nvPr/>
        </p:nvCxnSpPr>
        <p:spPr>
          <a:xfrm>
            <a:off x="624724" y="888143"/>
            <a:ext cx="10844784" cy="0"/>
          </a:xfrm>
          <a:prstGeom prst="straightConnector1">
            <a:avLst/>
          </a:prstGeom>
          <a:noFill/>
          <a:ln cap="rnd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oval"/>
          </a:ln>
        </p:spPr>
      </p:cxnSp>
      <p:grpSp>
        <p:nvGrpSpPr>
          <p:cNvPr id="1087" name="Google Shape;1087;p152"/>
          <p:cNvGrpSpPr/>
          <p:nvPr/>
        </p:nvGrpSpPr>
        <p:grpSpPr>
          <a:xfrm>
            <a:off x="669509" y="1923726"/>
            <a:ext cx="11405684" cy="3786164"/>
            <a:chOff x="-170707" y="1081439"/>
            <a:chExt cx="9462953" cy="2119666"/>
          </a:xfrm>
        </p:grpSpPr>
        <p:cxnSp>
          <p:nvCxnSpPr>
            <p:cNvPr id="1088" name="Google Shape;1088;p152"/>
            <p:cNvCxnSpPr/>
            <p:nvPr/>
          </p:nvCxnSpPr>
          <p:spPr>
            <a:xfrm>
              <a:off x="5366310" y="1804031"/>
              <a:ext cx="509171" cy="2180"/>
            </a:xfrm>
            <a:prstGeom prst="straightConnector1">
              <a:avLst/>
            </a:prstGeom>
            <a:solidFill>
              <a:schemeClr val="accent1"/>
            </a:solidFill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089" name="Google Shape;1089;p152"/>
            <p:cNvCxnSpPr/>
            <p:nvPr/>
          </p:nvCxnSpPr>
          <p:spPr>
            <a:xfrm flipH="1" rot="-10740000">
              <a:off x="7180401" y="1788444"/>
              <a:ext cx="457200" cy="12879"/>
            </a:xfrm>
            <a:prstGeom prst="straightConnector1">
              <a:avLst/>
            </a:prstGeom>
            <a:solidFill>
              <a:schemeClr val="accent1"/>
            </a:solidFill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090" name="Google Shape;1090;p152"/>
            <p:cNvSpPr txBox="1"/>
            <p:nvPr/>
          </p:nvSpPr>
          <p:spPr>
            <a:xfrm>
              <a:off x="-115274" y="2581109"/>
              <a:ext cx="1504767" cy="619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Beacon Tags/ Card/ Sensors -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00206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Active cards transmitting BLE signals</a:t>
              </a:r>
              <a:endParaRPr/>
            </a:p>
          </p:txBody>
        </p:sp>
        <p:sp>
          <p:nvSpPr>
            <p:cNvPr id="1091" name="Google Shape;1091;p152"/>
            <p:cNvSpPr txBox="1"/>
            <p:nvPr/>
          </p:nvSpPr>
          <p:spPr>
            <a:xfrm>
              <a:off x="2226463" y="2606498"/>
              <a:ext cx="1287887" cy="2787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Signals received by Cloud Sense</a:t>
              </a:r>
              <a:endParaRPr/>
            </a:p>
          </p:txBody>
        </p:sp>
        <p:sp>
          <p:nvSpPr>
            <p:cNvPr id="1092" name="Google Shape;1092;p152"/>
            <p:cNvSpPr txBox="1"/>
            <p:nvPr/>
          </p:nvSpPr>
          <p:spPr>
            <a:xfrm>
              <a:off x="4122677" y="2597023"/>
              <a:ext cx="1472486" cy="2787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Uses the Wireless network</a:t>
              </a:r>
              <a:endParaRPr/>
            </a:p>
          </p:txBody>
        </p:sp>
        <p:sp>
          <p:nvSpPr>
            <p:cNvPr id="1093" name="Google Shape;1093;p152"/>
            <p:cNvSpPr txBox="1"/>
            <p:nvPr/>
          </p:nvSpPr>
          <p:spPr>
            <a:xfrm>
              <a:off x="5879206" y="2602203"/>
              <a:ext cx="1472486" cy="2787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Cloud based location engine </a:t>
              </a:r>
              <a:endParaRPr/>
            </a:p>
          </p:txBody>
        </p:sp>
        <p:sp>
          <p:nvSpPr>
            <p:cNvPr id="1094" name="Google Shape;1094;p152"/>
            <p:cNvSpPr txBox="1"/>
            <p:nvPr/>
          </p:nvSpPr>
          <p:spPr>
            <a:xfrm>
              <a:off x="7819760" y="2602371"/>
              <a:ext cx="1472486" cy="2787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Dashboards &amp; Analytics</a:t>
              </a:r>
              <a:endParaRPr/>
            </a:p>
          </p:txBody>
        </p:sp>
        <p:pic>
          <p:nvPicPr>
            <p:cNvPr id="1095" name="Google Shape;1095;p15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878779" y="1158714"/>
              <a:ext cx="1879644" cy="14158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6" name="Google Shape;1096;p15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170707" y="1081439"/>
              <a:ext cx="1882555" cy="15129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7" name="Google Shape;1097;p152"/>
            <p:cNvSpPr/>
            <p:nvPr/>
          </p:nvSpPr>
          <p:spPr>
            <a:xfrm>
              <a:off x="4091040" y="1351171"/>
              <a:ext cx="1219199" cy="1011936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152"/>
            <p:cNvSpPr/>
            <p:nvPr/>
          </p:nvSpPr>
          <p:spPr>
            <a:xfrm>
              <a:off x="5893844" y="1396056"/>
              <a:ext cx="1219200" cy="9271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99" name="Google Shape;1099;p15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641337" y="1153399"/>
              <a:ext cx="1365035" cy="12568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00" name="Google Shape;1100;p152"/>
            <p:cNvCxnSpPr/>
            <p:nvPr/>
          </p:nvCxnSpPr>
          <p:spPr>
            <a:xfrm flipH="1" rot="-10740000">
              <a:off x="1578567" y="1807769"/>
              <a:ext cx="457200" cy="12879"/>
            </a:xfrm>
            <a:prstGeom prst="straightConnector1">
              <a:avLst/>
            </a:prstGeom>
            <a:solidFill>
              <a:schemeClr val="accent1"/>
            </a:solidFill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101" name="Google Shape;1101;p152"/>
            <p:cNvCxnSpPr/>
            <p:nvPr/>
          </p:nvCxnSpPr>
          <p:spPr>
            <a:xfrm flipH="1" rot="10800000">
              <a:off x="3597978" y="1796266"/>
              <a:ext cx="489455" cy="7341"/>
            </a:xfrm>
            <a:prstGeom prst="straightConnector1">
              <a:avLst/>
            </a:prstGeom>
            <a:solidFill>
              <a:schemeClr val="accent1"/>
            </a:solidFill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153"/>
          <p:cNvSpPr txBox="1"/>
          <p:nvPr/>
        </p:nvSpPr>
        <p:spPr>
          <a:xfrm>
            <a:off x="967577" y="-560806"/>
            <a:ext cx="9471503" cy="1578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600"/>
              <a:buFont typeface="Times New Roman"/>
              <a:buNone/>
            </a:pPr>
            <a:r>
              <a:rPr b="0" i="0" lang="en-US" sz="3600" u="none" cap="none" strike="noStrike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Technology convergence</a:t>
            </a:r>
            <a:endParaRPr b="0" i="0" sz="4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8" name="Google Shape;1108;p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87088" y="-52081"/>
            <a:ext cx="1190624" cy="1219199"/>
          </a:xfrm>
          <a:prstGeom prst="rect">
            <a:avLst/>
          </a:prstGeom>
          <a:solidFill>
            <a:srgbClr val="A82582"/>
          </a:solidFill>
          <a:ln>
            <a:noFill/>
          </a:ln>
        </p:spPr>
      </p:pic>
      <p:grpSp>
        <p:nvGrpSpPr>
          <p:cNvPr id="1109" name="Google Shape;1109;p153"/>
          <p:cNvGrpSpPr/>
          <p:nvPr/>
        </p:nvGrpSpPr>
        <p:grpSpPr>
          <a:xfrm>
            <a:off x="858455" y="692696"/>
            <a:ext cx="10494129" cy="6089105"/>
            <a:chOff x="1076" y="1380"/>
            <a:chExt cx="3610" cy="1932"/>
          </a:xfrm>
        </p:grpSpPr>
        <p:sp>
          <p:nvSpPr>
            <p:cNvPr id="1110" name="Google Shape;1110;p153"/>
            <p:cNvSpPr/>
            <p:nvPr/>
          </p:nvSpPr>
          <p:spPr>
            <a:xfrm rot="10800000">
              <a:off x="2734" y="1768"/>
              <a:ext cx="292" cy="244"/>
            </a:xfrm>
            <a:prstGeom prst="triangle">
              <a:avLst>
                <a:gd fmla="val 50000" name="adj"/>
              </a:avLst>
            </a:prstGeom>
            <a:solidFill>
              <a:srgbClr val="00A3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1" name="Google Shape;1111;p153"/>
            <p:cNvSpPr txBox="1"/>
            <p:nvPr/>
          </p:nvSpPr>
          <p:spPr>
            <a:xfrm>
              <a:off x="2798" y="1750"/>
              <a:ext cx="146" cy="122"/>
            </a:xfrm>
            <a:prstGeom prst="rect">
              <a:avLst/>
            </a:prstGeom>
            <a:noFill/>
            <a:ln>
              <a:noFill/>
            </a:ln>
          </p:spPr>
          <p:txBody>
            <a:bodyPr anchorCtr="1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2" name="Google Shape;1112;p153"/>
            <p:cNvSpPr/>
            <p:nvPr/>
          </p:nvSpPr>
          <p:spPr>
            <a:xfrm rot="5400000">
              <a:off x="1951" y="2215"/>
              <a:ext cx="292" cy="245"/>
            </a:xfrm>
            <a:prstGeom prst="triangle">
              <a:avLst>
                <a:gd fmla="val 50000" name="adj"/>
              </a:avLst>
            </a:prstGeom>
            <a:solidFill>
              <a:srgbClr val="470A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3" name="Google Shape;1113;p153"/>
            <p:cNvSpPr txBox="1"/>
            <p:nvPr/>
          </p:nvSpPr>
          <p:spPr>
            <a:xfrm>
              <a:off x="1974" y="2250"/>
              <a:ext cx="122" cy="146"/>
            </a:xfrm>
            <a:prstGeom prst="rect">
              <a:avLst/>
            </a:prstGeom>
            <a:noFill/>
            <a:ln>
              <a:noFill/>
            </a:ln>
          </p:spPr>
          <p:txBody>
            <a:bodyPr anchorCtr="1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4" name="Google Shape;1114;p153"/>
            <p:cNvSpPr/>
            <p:nvPr/>
          </p:nvSpPr>
          <p:spPr>
            <a:xfrm>
              <a:off x="2742" y="2760"/>
              <a:ext cx="292" cy="244"/>
            </a:xfrm>
            <a:prstGeom prst="triangle">
              <a:avLst>
                <a:gd fmla="val 50000" name="adj"/>
              </a:avLst>
            </a:prstGeom>
            <a:solidFill>
              <a:srgbClr val="483698"/>
            </a:solidFill>
            <a:ln>
              <a:noFill/>
            </a:ln>
          </p:spPr>
          <p:txBody>
            <a:bodyPr anchorCtr="1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5" name="Google Shape;1115;p153"/>
            <p:cNvSpPr/>
            <p:nvPr/>
          </p:nvSpPr>
          <p:spPr>
            <a:xfrm rot="-5400000">
              <a:off x="3511" y="2231"/>
              <a:ext cx="292" cy="245"/>
            </a:xfrm>
            <a:prstGeom prst="triangle">
              <a:avLst>
                <a:gd fmla="val 50000" name="adj"/>
              </a:avLst>
            </a:prstGeom>
            <a:solidFill>
              <a:srgbClr val="005E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6" name="Google Shape;1116;p153"/>
            <p:cNvSpPr txBox="1"/>
            <p:nvPr/>
          </p:nvSpPr>
          <p:spPr>
            <a:xfrm>
              <a:off x="3646" y="2275"/>
              <a:ext cx="122" cy="146"/>
            </a:xfrm>
            <a:prstGeom prst="rect">
              <a:avLst/>
            </a:prstGeom>
            <a:noFill/>
            <a:ln>
              <a:noFill/>
            </a:ln>
          </p:spPr>
          <p:txBody>
            <a:bodyPr anchorCtr="1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7" name="Google Shape;1117;p153"/>
            <p:cNvSpPr/>
            <p:nvPr/>
          </p:nvSpPr>
          <p:spPr>
            <a:xfrm>
              <a:off x="1361" y="1496"/>
              <a:ext cx="3040" cy="1751"/>
            </a:xfrm>
            <a:prstGeom prst="ellipse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8" name="Google Shape;1118;p153"/>
            <p:cNvSpPr/>
            <p:nvPr/>
          </p:nvSpPr>
          <p:spPr>
            <a:xfrm>
              <a:off x="1446" y="1730"/>
              <a:ext cx="740" cy="208"/>
            </a:xfrm>
            <a:prstGeom prst="rect">
              <a:avLst/>
            </a:prstGeom>
            <a:solidFill>
              <a:srgbClr val="0091DA"/>
            </a:solidFill>
            <a:ln>
              <a:noFill/>
            </a:ln>
          </p:spPr>
          <p:txBody>
            <a:bodyPr anchorCtr="1" anchor="ctr" bIns="45700" lIns="45700" spcFirstLastPara="1" rIns="45700" wrap="square" tIns="45700">
              <a:noAutofit/>
            </a:bodyPr>
            <a:lstStyle/>
            <a:p>
              <a:pPr indent="-220663" lvl="0" marL="220663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Cloud computing</a:t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9" name="Google Shape;1119;p153"/>
            <p:cNvSpPr/>
            <p:nvPr/>
          </p:nvSpPr>
          <p:spPr>
            <a:xfrm>
              <a:off x="3604" y="1750"/>
              <a:ext cx="795" cy="180"/>
            </a:xfrm>
            <a:prstGeom prst="rect">
              <a:avLst/>
            </a:prstGeom>
            <a:solidFill>
              <a:srgbClr val="005EB8"/>
            </a:solidFill>
            <a:ln>
              <a:noFill/>
            </a:ln>
          </p:spPr>
          <p:txBody>
            <a:bodyPr anchorCtr="1" anchor="ctr" bIns="45700" lIns="45700" spcFirstLastPara="1" rIns="45700" wrap="square" tIns="45700">
              <a:noAutofit/>
            </a:bodyPr>
            <a:lstStyle/>
            <a:p>
              <a:pPr indent="-220663" lvl="0" marL="220663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Edge computing</a:t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0" name="Google Shape;1120;p153"/>
            <p:cNvSpPr/>
            <p:nvPr/>
          </p:nvSpPr>
          <p:spPr>
            <a:xfrm>
              <a:off x="1443" y="2771"/>
              <a:ext cx="743" cy="209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txBody>
            <a:bodyPr anchorCtr="1" anchor="ctr" bIns="45700" lIns="45700" spcFirstLastPara="1" rIns="45700" wrap="square" tIns="45700">
              <a:noAutofit/>
            </a:bodyPr>
            <a:lstStyle/>
            <a:p>
              <a:pPr indent="-220663" lvl="0" marL="220663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Big Data</a:t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1" name="Google Shape;1121;p153"/>
            <p:cNvSpPr/>
            <p:nvPr/>
          </p:nvSpPr>
          <p:spPr>
            <a:xfrm>
              <a:off x="3604" y="2767"/>
              <a:ext cx="740" cy="208"/>
            </a:xfrm>
            <a:prstGeom prst="rect">
              <a:avLst/>
            </a:prstGeom>
            <a:solidFill>
              <a:srgbClr val="483698"/>
            </a:solidFill>
            <a:ln>
              <a:noFill/>
            </a:ln>
          </p:spPr>
          <p:txBody>
            <a:bodyPr anchorCtr="1" anchor="ctr" bIns="45700" lIns="45700" spcFirstLastPara="1" rIns="45700" wrap="square" tIns="45700">
              <a:noAutofit/>
            </a:bodyPr>
            <a:lstStyle/>
            <a:p>
              <a:pPr indent="-220663" lvl="0" marL="220663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IoT</a:t>
              </a:r>
              <a:endParaRPr b="0" i="0" sz="1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220663" lvl="0" marL="220663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(Sensors &amp; Devices) </a:t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2" name="Google Shape;1122;p153"/>
            <p:cNvSpPr/>
            <p:nvPr/>
          </p:nvSpPr>
          <p:spPr>
            <a:xfrm>
              <a:off x="2413" y="1380"/>
              <a:ext cx="956" cy="244"/>
            </a:xfrm>
            <a:prstGeom prst="rect">
              <a:avLst/>
            </a:prstGeom>
            <a:solidFill>
              <a:srgbClr val="483698"/>
            </a:solidFill>
            <a:ln>
              <a:noFill/>
            </a:ln>
          </p:spPr>
          <p:txBody>
            <a:bodyPr anchorCtr="1" anchor="ctr" bIns="45700" lIns="45700" spcFirstLastPara="1" rIns="45700" wrap="square" tIns="45700">
              <a:noAutofit/>
            </a:bodyPr>
            <a:lstStyle/>
            <a:p>
              <a:pPr indent="-220663" lvl="0" marL="220663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Network Technologies</a:t>
              </a:r>
              <a:endParaRPr/>
            </a:p>
            <a:p>
              <a:pPr indent="-220663" lvl="0" marL="220663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</a:t>
              </a:r>
              <a:r>
                <a:rPr b="0" i="0" lang="en-US" sz="16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LAN/BLE/Wi-fi/LoRa</a:t>
              </a:r>
              <a:r>
                <a:rPr b="0" i="0" lang="en-US" sz="1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)</a:t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3" name="Google Shape;1123;p153"/>
            <p:cNvSpPr/>
            <p:nvPr/>
          </p:nvSpPr>
          <p:spPr>
            <a:xfrm>
              <a:off x="2505" y="3101"/>
              <a:ext cx="744" cy="211"/>
            </a:xfrm>
            <a:prstGeom prst="rect">
              <a:avLst/>
            </a:prstGeom>
            <a:solidFill>
              <a:srgbClr val="470A68"/>
            </a:solidFill>
            <a:ln>
              <a:noFill/>
            </a:ln>
          </p:spPr>
          <p:txBody>
            <a:bodyPr anchorCtr="1" anchor="ctr" bIns="45700" lIns="45700" spcFirstLastPara="1" rIns="45700" wrap="square" tIns="45700">
              <a:noAutofit/>
            </a:bodyPr>
            <a:lstStyle/>
            <a:p>
              <a:pPr indent="-220663" lvl="0" marL="220663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Mobile </a:t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4" name="Google Shape;1124;p153"/>
            <p:cNvSpPr/>
            <p:nvPr/>
          </p:nvSpPr>
          <p:spPr>
            <a:xfrm>
              <a:off x="1076" y="2225"/>
              <a:ext cx="809" cy="196"/>
            </a:xfrm>
            <a:prstGeom prst="rect">
              <a:avLst/>
            </a:prstGeom>
            <a:solidFill>
              <a:srgbClr val="005EB8"/>
            </a:solidFill>
            <a:ln>
              <a:noFill/>
            </a:ln>
          </p:spPr>
          <p:txBody>
            <a:bodyPr anchorCtr="1" anchor="ctr" bIns="45700" lIns="45700" spcFirstLastPara="1" rIns="45700" wrap="square" tIns="45700">
              <a:noAutofit/>
            </a:bodyPr>
            <a:lstStyle/>
            <a:p>
              <a:pPr indent="-220663" lvl="0" marL="220663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Quantum Computing</a:t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5" name="Google Shape;1125;p153"/>
            <p:cNvSpPr/>
            <p:nvPr/>
          </p:nvSpPr>
          <p:spPr>
            <a:xfrm>
              <a:off x="3943" y="2244"/>
              <a:ext cx="743" cy="210"/>
            </a:xfrm>
            <a:prstGeom prst="rect">
              <a:avLst/>
            </a:prstGeom>
            <a:solidFill>
              <a:srgbClr val="0091DA"/>
            </a:solidFill>
            <a:ln>
              <a:noFill/>
            </a:ln>
          </p:spPr>
          <p:txBody>
            <a:bodyPr anchorCtr="1" anchor="ctr" bIns="45700" lIns="45700" spcFirstLastPara="1" rIns="45700" wrap="square" tIns="45700">
              <a:noAutofit/>
            </a:bodyPr>
            <a:lstStyle/>
            <a:p>
              <a:pPr indent="-220663" lvl="0" marL="220663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Artificial Intelligence</a:t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6" name="Google Shape;1126;p153"/>
            <p:cNvSpPr/>
            <p:nvPr/>
          </p:nvSpPr>
          <p:spPr>
            <a:xfrm>
              <a:off x="2355" y="2136"/>
              <a:ext cx="1123" cy="427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1" anchor="ctr" bIns="45700" lIns="45700" spcFirstLastPara="1" rIns="45700" wrap="square" tIns="45700">
              <a:noAutofit/>
            </a:bodyPr>
            <a:lstStyle/>
            <a:p>
              <a:pPr indent="-220663" lvl="0" marL="220663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IoT Eco system </a:t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9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1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Apex">
  <a:themeElements>
    <a:clrScheme name="Apex">
      <a:dk1>
        <a:srgbClr val="000000"/>
      </a:dk1>
      <a:lt1>
        <a:srgbClr val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8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6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0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1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